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1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8">
          <p15:clr>
            <a:srgbClr val="A4A3A4"/>
          </p15:clr>
        </p15:guide>
        <p15:guide id="2" pos="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1" autoAdjust="0"/>
    <p:restoredTop sz="94636" autoAdjust="0"/>
  </p:normalViewPr>
  <p:slideViewPr>
    <p:cSldViewPr snapToGrid="0">
      <p:cViewPr varScale="1">
        <p:scale>
          <a:sx n="108" d="100"/>
          <a:sy n="108" d="100"/>
        </p:scale>
        <p:origin x="1554" y="114"/>
      </p:cViewPr>
      <p:guideLst>
        <p:guide orient="horz" pos="1198"/>
        <p:guide pos="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00" y="-1978827"/>
            <a:ext cx="12869333" cy="11879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4507" y="-598904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129" y="677359"/>
            <a:ext cx="8198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200" dirty="0">
                <a:solidFill>
                  <a:schemeClr val="tx1"/>
                </a:solidFill>
                <a:latin typeface="Colby"/>
                <a:ea typeface="+mj-ea"/>
                <a:cs typeface="+mj-cs"/>
                <a:sym typeface="Calibri"/>
              </a:rPr>
              <a:t>Which column is greater?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6A6AD2-4982-4309-93EA-C96EC21DB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8368"/>
              </p:ext>
            </p:extLst>
          </p:nvPr>
        </p:nvGraphicFramePr>
        <p:xfrm>
          <a:off x="1538272" y="1624562"/>
          <a:ext cx="6653228" cy="4231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5820">
                  <a:extLst>
                    <a:ext uri="{9D8B030D-6E8A-4147-A177-3AD203B41FA5}">
                      <a16:colId xmlns:a16="http://schemas.microsoft.com/office/drawing/2014/main" val="2884906045"/>
                    </a:ext>
                  </a:extLst>
                </a:gridCol>
                <a:gridCol w="3327408">
                  <a:extLst>
                    <a:ext uri="{9D8B030D-6E8A-4147-A177-3AD203B41FA5}">
                      <a16:colId xmlns:a16="http://schemas.microsoft.com/office/drawing/2014/main" val="2237747653"/>
                    </a:ext>
                  </a:extLst>
                </a:gridCol>
              </a:tblGrid>
              <a:tr h="516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Column A</a:t>
                      </a:r>
                    </a:p>
                  </a:txBody>
                  <a:tcPr marL="72568" marR="72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Column B</a:t>
                      </a:r>
                    </a:p>
                  </a:txBody>
                  <a:tcPr marL="72568" marR="72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01317"/>
                  </a:ext>
                </a:extLst>
              </a:tr>
              <a:tr h="317412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 </a:t>
                      </a:r>
                      <a:r>
                        <a:rPr lang="en-US" sz="28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AC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 &gt; </a:t>
                      </a:r>
                      <a:r>
                        <a:rPr lang="en-US" sz="28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CB</a:t>
                      </a: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 &gt; </a:t>
                      </a:r>
                      <a:r>
                        <a:rPr lang="en-US" sz="28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AB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 </a:t>
                      </a:r>
                    </a:p>
                  </a:txBody>
                  <a:tcPr marL="72568" marR="72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74723"/>
                  </a:ext>
                </a:extLst>
              </a:tr>
              <a:tr h="54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a</a:t>
                      </a:r>
                    </a:p>
                  </a:txBody>
                  <a:tcPr marL="72568" marR="72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Arial"/>
                        </a:rPr>
                        <a:t>b</a:t>
                      </a:r>
                    </a:p>
                  </a:txBody>
                  <a:tcPr marL="72568" marR="72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9404"/>
                  </a:ext>
                </a:extLst>
              </a:tr>
            </a:tbl>
          </a:graphicData>
        </a:graphic>
      </p:graphicFrame>
      <p:pic>
        <p:nvPicPr>
          <p:cNvPr id="14" name="Picture 13" descr="10.4135_9781544316932_5-img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35250"/>
            <a:ext cx="2266950" cy="25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12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Ranchedha Djeassilane, Integra-PDY, IN</dc:creator>
  <cp:lastModifiedBy>lavanya</cp:lastModifiedBy>
  <cp:revision>90</cp:revision>
  <cp:lastPrinted>2018-05-18T07:24:30Z</cp:lastPrinted>
  <dcterms:modified xsi:type="dcterms:W3CDTF">2018-08-07T04:18:43Z</dcterms:modified>
</cp:coreProperties>
</file>