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310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98">
          <p15:clr>
            <a:srgbClr val="A4A3A4"/>
          </p15:clr>
        </p15:guide>
        <p15:guide id="2" pos="7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1" autoAdjust="0"/>
    <p:restoredTop sz="94636" autoAdjust="0"/>
  </p:normalViewPr>
  <p:slideViewPr>
    <p:cSldViewPr snapToGrid="0">
      <p:cViewPr varScale="1">
        <p:scale>
          <a:sx n="108" d="100"/>
          <a:sy n="108" d="100"/>
        </p:scale>
        <p:origin x="1554" y="114"/>
      </p:cViewPr>
      <p:guideLst>
        <p:guide orient="horz" pos="1198"/>
        <p:guide pos="7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7700" y="-1978827"/>
            <a:ext cx="12869333" cy="11879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04507" y="-590261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2608" y="1178410"/>
            <a:ext cx="8089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kern="1200" dirty="0">
                <a:solidFill>
                  <a:schemeClr val="tx1"/>
                </a:solidFill>
                <a:latin typeface="Colby"/>
                <a:ea typeface="+mj-ea"/>
                <a:cs typeface="+mj-cs"/>
                <a:sym typeface="Calibri"/>
              </a:rPr>
              <a:t>Which column is greater?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922AD49-600A-432E-A3E9-2300F9923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28491"/>
              </p:ext>
            </p:extLst>
          </p:nvPr>
        </p:nvGraphicFramePr>
        <p:xfrm>
          <a:off x="1236617" y="2159323"/>
          <a:ext cx="6723017" cy="3413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0705">
                  <a:extLst>
                    <a:ext uri="{9D8B030D-6E8A-4147-A177-3AD203B41FA5}">
                      <a16:colId xmlns:a16="http://schemas.microsoft.com/office/drawing/2014/main" val="4071340322"/>
                    </a:ext>
                  </a:extLst>
                </a:gridCol>
                <a:gridCol w="3362312">
                  <a:extLst>
                    <a:ext uri="{9D8B030D-6E8A-4147-A177-3AD203B41FA5}">
                      <a16:colId xmlns:a16="http://schemas.microsoft.com/office/drawing/2014/main" val="2538808022"/>
                    </a:ext>
                  </a:extLst>
                </a:gridCol>
              </a:tblGrid>
              <a:tr h="2801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Column 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Column 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710243"/>
                  </a:ext>
                </a:extLst>
              </a:tr>
              <a:tr h="28018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1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x</a:t>
                      </a: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 ≥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538353"/>
                  </a:ext>
                </a:extLst>
              </a:tr>
              <a:tr h="14517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Rectangular prism with </a:t>
                      </a:r>
                      <a:b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</a:b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length = 6, </a:t>
                      </a:r>
                      <a:b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</a:b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width = 4, </a:t>
                      </a:r>
                      <a:b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</a:b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height = </a:t>
                      </a:r>
                      <a:r>
                        <a:rPr lang="en-US" sz="3200" b="0" i="1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Cylinder with radius = </a:t>
                      </a:r>
                      <a:r>
                        <a:rPr lang="en-US" sz="3200" b="0" i="1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x</a:t>
                      </a: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, </a:t>
                      </a:r>
                      <a:b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</a:b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height = </a:t>
                      </a:r>
                      <a:r>
                        <a:rPr lang="en-US" sz="3200" b="0" i="1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196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498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22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BentonGothic</vt:lpstr>
      <vt:lpstr>Calibri</vt:lpstr>
      <vt:lpstr>Colby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Ranchedha Djeassilane, Integra-PDY, IN</dc:creator>
  <cp:lastModifiedBy>lavanya</cp:lastModifiedBy>
  <cp:revision>90</cp:revision>
  <cp:lastPrinted>2018-05-18T07:24:30Z</cp:lastPrinted>
  <dcterms:modified xsi:type="dcterms:W3CDTF">2018-08-07T04:16:09Z</dcterms:modified>
</cp:coreProperties>
</file>