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1"/>
  </p:sldMasterIdLst>
  <p:notesMasterIdLst>
    <p:notesMasterId r:id="rId12"/>
  </p:notesMasterIdLst>
  <p:sldIdLst>
    <p:sldId id="286" r:id="rId2"/>
    <p:sldId id="287" r:id="rId3"/>
    <p:sldId id="288" r:id="rId4"/>
    <p:sldId id="289" r:id="rId5"/>
    <p:sldId id="290" r:id="rId6"/>
    <p:sldId id="291" r:id="rId7"/>
    <p:sldId id="292" r:id="rId8"/>
    <p:sldId id="293" r:id="rId9"/>
    <p:sldId id="294" r:id="rId10"/>
    <p:sldId id="295" r:id="rId11"/>
  </p:sldIdLst>
  <p:sldSz cx="9144000" cy="6858000" type="screen4x3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9" autoAdjust="0"/>
    <p:restoredTop sz="94584" autoAdjust="0"/>
  </p:normalViewPr>
  <p:slideViewPr>
    <p:cSldViewPr snapToGrid="0">
      <p:cViewPr varScale="1">
        <p:scale>
          <a:sx n="100" d="100"/>
          <a:sy n="100" d="100"/>
        </p:scale>
        <p:origin x="294" y="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Shape 4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Shape 5"/>
          <p:cNvSpPr>
            <a:spLocks noGrp="1" noRot="1" noChangeAspect="1"/>
          </p:cNvSpPr>
          <p:nvPr>
            <p:ph type="sldImg" idx="3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6" name="Shape 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11785744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</a:t>
            </a:fld>
            <a:endParaRPr lang="en-US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11715188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72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ts val="1400"/>
              <a:buFontTx/>
              <a:buNone/>
              <a:tabLst/>
              <a:defRPr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10</a:t>
            </a:fld>
            <a:endParaRPr lang="en-US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11715188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</a:t>
            </a:fld>
            <a:endParaRPr lang="en-US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11715188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3</a:t>
            </a:fld>
            <a:endParaRPr lang="en-US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11715188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4</a:t>
            </a:fld>
            <a:endParaRPr lang="en-US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11715188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5</a:t>
            </a:fld>
            <a:endParaRPr lang="en-US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11715188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6</a:t>
            </a:fld>
            <a:endParaRPr lang="en-US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11715188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7</a:t>
            </a:fld>
            <a:endParaRPr lang="en-US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11715188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8</a:t>
            </a:fld>
            <a:endParaRPr lang="en-US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11715188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9</a:t>
            </a:fld>
            <a:endParaRPr lang="en-US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1171518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hape 20"/>
          <p:cNvSpPr txBox="1"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21" name="Shape 21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0" marR="0" lvl="0" indent="0" algn="ctr" rtl="0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ctr" rtl="0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ctr" rtl="0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2" name="Shape 22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3" name="Shape 23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4" name="Shape 24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Shape 38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39" name="Shape 39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–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0" name="Shape 40"/>
          <p:cNvSpPr txBox="1">
            <a:spLocks noGrp="1"/>
          </p:cNvSpPr>
          <p:nvPr>
            <p:ph type="body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–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1" name="Shape 41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2" name="Shape 42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3" name="Shape 43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Comparison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Shape 45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46" name="Shape 46"/>
          <p:cNvSpPr txBox="1"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L="457200" marR="0" lvl="0" indent="-2286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7" name="Shape 47"/>
          <p:cNvSpPr txBox="1">
            <a:spLocks noGrp="1"/>
          </p:cNvSpPr>
          <p:nvPr>
            <p:ph type="body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–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8" name="Shape 48"/>
          <p:cNvSpPr txBox="1">
            <a:spLocks noGrp="1"/>
          </p:cNvSpPr>
          <p:nvPr>
            <p:ph type="body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L="457200" marR="0" lvl="0" indent="-2286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9" name="Shape 49"/>
          <p:cNvSpPr txBox="1">
            <a:spLocks noGrp="1"/>
          </p:cNvSpPr>
          <p:nvPr>
            <p:ph type="body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–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0" name="Shape 50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1" name="Shape 51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2" name="Shape 52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Shape 54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55" name="Shape 55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6" name="Shape 56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7" name="Shape 57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>
  <p:cSld name="Content with Caption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Shape 59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60" name="Shape 60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1" name="Shape 61"/>
          <p:cNvSpPr txBox="1">
            <a:spLocks noGrp="1"/>
          </p:cNvSpPr>
          <p:nvPr>
            <p:ph type="body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l" rtl="0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2" name="Shape 62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3" name="Shape 63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4" name="Shape 64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>
  <p:cSld name="Picture with Caption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Shape 66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67" name="Shape 67"/>
          <p:cNvSpPr>
            <a:spLocks noGrp="1"/>
          </p:cNvSpPr>
          <p:nvPr>
            <p:ph type="pic" idx="2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0" marR="0" lvl="0" indent="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8" name="Shape 68"/>
          <p:cNvSpPr txBox="1">
            <a:spLocks noGrp="1"/>
          </p:cNvSpPr>
          <p:nvPr>
            <p:ph type="body" idx="1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l" rtl="0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9" name="Shape 69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0" name="Shape 70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1" name="Shape 71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>
  <p:cSld name="Title and Vertical Text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Shape 73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4" name="Shape 74"/>
          <p:cNvSpPr txBox="1">
            <a:spLocks noGrp="1"/>
          </p:cNvSpPr>
          <p:nvPr>
            <p:ph type="body" idx="1"/>
          </p:nvPr>
        </p:nvSpPr>
        <p:spPr>
          <a:xfrm rot="5400000">
            <a:off x="2309018" y="-251619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5" name="Shape 75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6" name="Shape 76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7" name="Shape 77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>
  <p:cSld name="Vertical Title and Text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Shape 79"/>
          <p:cNvSpPr txBox="1">
            <a:spLocks noGrp="1"/>
          </p:cNvSpPr>
          <p:nvPr>
            <p:ph type="title"/>
          </p:nvPr>
        </p:nvSpPr>
        <p:spPr>
          <a:xfrm rot="5400000">
            <a:off x="4732337" y="2171700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80" name="Shape 80"/>
          <p:cNvSpPr txBox="1">
            <a:spLocks noGrp="1"/>
          </p:cNvSpPr>
          <p:nvPr>
            <p:ph type="body" idx="1"/>
          </p:nvPr>
        </p:nvSpPr>
        <p:spPr>
          <a:xfrm rot="5400000">
            <a:off x="541338" y="190501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1" name="Shape 81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2" name="Shape 82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3" name="Shape 83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Shape 11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Shape 12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Shape 13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Shape 14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2" r:id="rId2"/>
    <p:sldLayoutId id="2147483653" r:id="rId3"/>
    <p:sldLayoutId id="2147483654" r:id="rId4"/>
    <p:sldLayoutId id="2147483655" r:id="rId5"/>
    <p:sldLayoutId id="2147483656" r:id="rId6"/>
    <p:sldLayoutId id="2147483657" r:id="rId7"/>
    <p:sldLayoutId id="2147483658" r:id="rId8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7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emf"/><Relationship Id="rId5" Type="http://schemas.openxmlformats.org/officeDocument/2006/relationships/image" Target="../media/image3.emf"/><Relationship Id="rId4" Type="http://schemas.openxmlformats.org/officeDocument/2006/relationships/image" Target="../media/image2.em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emf"/><Relationship Id="rId5" Type="http://schemas.openxmlformats.org/officeDocument/2006/relationships/image" Target="../media/image3.emf"/><Relationship Id="rId4" Type="http://schemas.openxmlformats.org/officeDocument/2006/relationships/image" Target="../media/image2.e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7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emf"/><Relationship Id="rId5" Type="http://schemas.openxmlformats.org/officeDocument/2006/relationships/image" Target="../media/image3.emf"/><Relationship Id="rId4" Type="http://schemas.openxmlformats.org/officeDocument/2006/relationships/image" Target="../media/image2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7" Type="http://schemas.openxmlformats.org/officeDocument/2006/relationships/image" Target="../media/image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emf"/><Relationship Id="rId5" Type="http://schemas.openxmlformats.org/officeDocument/2006/relationships/image" Target="../media/image3.emf"/><Relationship Id="rId4" Type="http://schemas.openxmlformats.org/officeDocument/2006/relationships/image" Target="../media/image2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7" Type="http://schemas.openxmlformats.org/officeDocument/2006/relationships/image" Target="../media/image8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emf"/><Relationship Id="rId5" Type="http://schemas.openxmlformats.org/officeDocument/2006/relationships/image" Target="../media/image3.emf"/><Relationship Id="rId4" Type="http://schemas.openxmlformats.org/officeDocument/2006/relationships/image" Target="../media/image2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7" Type="http://schemas.openxmlformats.org/officeDocument/2006/relationships/image" Target="../media/image9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emf"/><Relationship Id="rId5" Type="http://schemas.openxmlformats.org/officeDocument/2006/relationships/image" Target="../media/image3.emf"/><Relationship Id="rId4" Type="http://schemas.openxmlformats.org/officeDocument/2006/relationships/image" Target="../media/image2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7" Type="http://schemas.openxmlformats.org/officeDocument/2006/relationships/image" Target="../media/image10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emf"/><Relationship Id="rId5" Type="http://schemas.openxmlformats.org/officeDocument/2006/relationships/image" Target="../media/image3.emf"/><Relationship Id="rId4" Type="http://schemas.openxmlformats.org/officeDocument/2006/relationships/image" Target="../media/image2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7" Type="http://schemas.openxmlformats.org/officeDocument/2006/relationships/image" Target="../media/image1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emf"/><Relationship Id="rId5" Type="http://schemas.openxmlformats.org/officeDocument/2006/relationships/image" Target="../media/image3.emf"/><Relationship Id="rId4" Type="http://schemas.openxmlformats.org/officeDocument/2006/relationships/image" Target="../media/image2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7" Type="http://schemas.openxmlformats.org/officeDocument/2006/relationships/image" Target="../media/image12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emf"/><Relationship Id="rId5" Type="http://schemas.openxmlformats.org/officeDocument/2006/relationships/image" Target="../media/image3.emf"/><Relationship Id="rId4" Type="http://schemas.openxmlformats.org/officeDocument/2006/relationships/image" Target="../media/image2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7" Type="http://schemas.openxmlformats.org/officeDocument/2006/relationships/image" Target="../media/image13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emf"/><Relationship Id="rId5" Type="http://schemas.openxmlformats.org/officeDocument/2006/relationships/image" Target="../media/image3.emf"/><Relationship Id="rId4" Type="http://schemas.openxmlformats.org/officeDocument/2006/relationships/image" Target="../media/image2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 smtClean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1</a:t>
            </a:fld>
            <a:endParaRPr lang="en-US" sz="12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duotone>
              <a:prstClr val="black"/>
              <a:schemeClr val="accent4">
                <a:tint val="45000"/>
                <a:satMod val="400000"/>
              </a:schemeClr>
            </a:duotone>
            <a:lum bright="3000" contrast="57000"/>
          </a:blip>
          <a:stretch>
            <a:fillRect/>
          </a:stretch>
        </p:blipFill>
        <p:spPr>
          <a:xfrm>
            <a:off x="0" y="0"/>
            <a:ext cx="9144000" cy="687832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duotone>
              <a:prstClr val="black"/>
              <a:schemeClr val="accent4">
                <a:tint val="45000"/>
                <a:satMod val="400000"/>
              </a:schemeClr>
            </a:duotone>
            <a:lum bright="-7000" contrast="14000"/>
          </a:blip>
          <a:stretch>
            <a:fillRect/>
          </a:stretch>
        </p:blipFill>
        <p:spPr>
          <a:xfrm>
            <a:off x="-1130300" y="-1899920"/>
            <a:ext cx="12283440" cy="1133856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5400000">
            <a:off x="1358881" y="-673883"/>
            <a:ext cx="6355119" cy="823976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759700" y="-100438"/>
            <a:ext cx="1577340" cy="1122187"/>
          </a:xfrm>
          <a:prstGeom prst="rect">
            <a:avLst/>
          </a:prstGeom>
        </p:spPr>
      </p:pic>
      <p:sp>
        <p:nvSpPr>
          <p:cNvPr id="15" name="Title 1"/>
          <p:cNvSpPr txBox="1">
            <a:spLocks/>
          </p:cNvSpPr>
          <p:nvPr/>
        </p:nvSpPr>
        <p:spPr>
          <a:xfrm>
            <a:off x="259525" y="225867"/>
            <a:ext cx="8155132" cy="132556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4800" b="1" dirty="0">
              <a:latin typeface="Colby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96340" y="1337310"/>
            <a:ext cx="6751320" cy="41833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2724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 smtClean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10</a:t>
            </a:fld>
            <a:endParaRPr lang="en-US" sz="12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duotone>
              <a:prstClr val="black"/>
              <a:schemeClr val="accent4">
                <a:tint val="45000"/>
                <a:satMod val="400000"/>
              </a:schemeClr>
            </a:duotone>
            <a:lum bright="3000" contrast="57000"/>
          </a:blip>
          <a:stretch>
            <a:fillRect/>
          </a:stretch>
        </p:blipFill>
        <p:spPr>
          <a:xfrm>
            <a:off x="0" y="0"/>
            <a:ext cx="9144000" cy="687832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duotone>
              <a:prstClr val="black"/>
              <a:schemeClr val="accent4">
                <a:tint val="45000"/>
                <a:satMod val="400000"/>
              </a:schemeClr>
            </a:duotone>
            <a:lum bright="-7000" contrast="14000"/>
          </a:blip>
          <a:stretch>
            <a:fillRect/>
          </a:stretch>
        </p:blipFill>
        <p:spPr>
          <a:xfrm>
            <a:off x="-1130300" y="-1899920"/>
            <a:ext cx="12283440" cy="1133856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5400000">
            <a:off x="1358881" y="-673883"/>
            <a:ext cx="6355119" cy="823976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759700" y="-100438"/>
            <a:ext cx="1577340" cy="1122187"/>
          </a:xfrm>
          <a:prstGeom prst="rect">
            <a:avLst/>
          </a:prstGeom>
        </p:spPr>
      </p:pic>
      <p:sp>
        <p:nvSpPr>
          <p:cNvPr id="15" name="Title 1"/>
          <p:cNvSpPr txBox="1">
            <a:spLocks/>
          </p:cNvSpPr>
          <p:nvPr/>
        </p:nvSpPr>
        <p:spPr>
          <a:xfrm>
            <a:off x="259525" y="225867"/>
            <a:ext cx="8155132" cy="132556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4800" b="1" dirty="0">
              <a:latin typeface="Colby"/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9975431"/>
              </p:ext>
            </p:extLst>
          </p:nvPr>
        </p:nvGraphicFramePr>
        <p:xfrm>
          <a:off x="1563656" y="1396998"/>
          <a:ext cx="6722690" cy="410649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67226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7226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7226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7226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7226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672269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672269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672269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672269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672269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</a:tblGrid>
              <a:tr h="410649">
                <a:tc>
                  <a:txBody>
                    <a:bodyPr/>
                    <a:lstStyle/>
                    <a:p>
                      <a:pPr algn="ctr"/>
                      <a:endParaRPr lang="en-IN" sz="1800" dirty="0">
                        <a:latin typeface="BentonGothic" pitchFamily="50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IN" sz="1800" dirty="0" smtClean="0">
                        <a:latin typeface="BentonGothic" pitchFamily="50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N" sz="1800" dirty="0">
                        <a:latin typeface="BentonGothic" pitchFamily="50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N" sz="1800" dirty="0">
                        <a:latin typeface="BentonGothic" pitchFamily="50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N" sz="1800" dirty="0">
                        <a:latin typeface="BentonGothic" pitchFamily="50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N" sz="1800" dirty="0">
                        <a:latin typeface="BentonGothic" pitchFamily="50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N" sz="1800" dirty="0">
                        <a:latin typeface="BentonGothic" pitchFamily="50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N" sz="1800" dirty="0">
                        <a:latin typeface="BentonGothic" pitchFamily="50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N" sz="1800" dirty="0">
                        <a:latin typeface="BentonGothic" pitchFamily="50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N" sz="1800" dirty="0">
                        <a:latin typeface="BentonGothic" pitchFamily="50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10649">
                <a:tc>
                  <a:txBody>
                    <a:bodyPr/>
                    <a:lstStyle/>
                    <a:p>
                      <a:pPr algn="ctr"/>
                      <a:endParaRPr lang="en-IN" sz="1800" dirty="0">
                        <a:latin typeface="BentonGothic" pitchFamily="50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N" sz="1800" dirty="0">
                        <a:latin typeface="BentonGothic" pitchFamily="50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N" sz="1800" dirty="0">
                        <a:latin typeface="BentonGothic" pitchFamily="50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N" sz="1800" dirty="0">
                        <a:latin typeface="BentonGothic" pitchFamily="50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N" sz="1800" dirty="0">
                        <a:latin typeface="BentonGothic" pitchFamily="50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N" sz="1800" dirty="0">
                        <a:latin typeface="BentonGothic" pitchFamily="50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N" sz="1800" dirty="0">
                        <a:latin typeface="BentonGothic" pitchFamily="50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N" sz="1800" dirty="0">
                        <a:latin typeface="BentonGothic" pitchFamily="50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N" sz="1800">
                        <a:latin typeface="BentonGothic" pitchFamily="50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N" sz="1800">
                        <a:latin typeface="BentonGothic" pitchFamily="50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10649">
                <a:tc>
                  <a:txBody>
                    <a:bodyPr/>
                    <a:lstStyle/>
                    <a:p>
                      <a:pPr algn="ctr"/>
                      <a:endParaRPr lang="en-IN" sz="1800" dirty="0">
                        <a:latin typeface="BentonGothic" pitchFamily="50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N" sz="1800" dirty="0">
                        <a:latin typeface="BentonGothic" pitchFamily="50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N" sz="1800" dirty="0">
                        <a:latin typeface="BentonGothic" pitchFamily="50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N" sz="1800" dirty="0">
                        <a:latin typeface="BentonGothic" pitchFamily="50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N" sz="1800" dirty="0">
                        <a:latin typeface="BentonGothic" pitchFamily="50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N" sz="1800" dirty="0">
                        <a:latin typeface="BentonGothic" pitchFamily="50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N" sz="1800" dirty="0">
                        <a:latin typeface="BentonGothic" pitchFamily="50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N" sz="1800" dirty="0">
                        <a:latin typeface="BentonGothic" pitchFamily="50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N" sz="1800" dirty="0">
                        <a:latin typeface="BentonGothic" pitchFamily="50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N" sz="1800" dirty="0">
                        <a:latin typeface="BentonGothic" pitchFamily="50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10649">
                <a:tc>
                  <a:txBody>
                    <a:bodyPr/>
                    <a:lstStyle/>
                    <a:p>
                      <a:pPr algn="ctr"/>
                      <a:endParaRPr lang="en-IN" sz="1800" dirty="0">
                        <a:latin typeface="BentonGothic" pitchFamily="50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N" sz="1800" dirty="0">
                        <a:latin typeface="BentonGothic" pitchFamily="50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N" sz="1800" dirty="0">
                        <a:latin typeface="BentonGothic" pitchFamily="50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N" sz="1800" dirty="0">
                        <a:latin typeface="BentonGothic" pitchFamily="50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N" sz="1800" dirty="0">
                        <a:latin typeface="BentonGothic" pitchFamily="50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N" sz="1800" dirty="0">
                        <a:latin typeface="BentonGothic" pitchFamily="50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N" sz="1800" dirty="0">
                        <a:latin typeface="BentonGothic" pitchFamily="50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N" sz="1800" dirty="0">
                        <a:latin typeface="BentonGothic" pitchFamily="50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N" sz="1800" dirty="0">
                        <a:latin typeface="BentonGothic" pitchFamily="50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N" sz="1800" dirty="0">
                        <a:latin typeface="BentonGothic" pitchFamily="50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10649">
                <a:tc>
                  <a:txBody>
                    <a:bodyPr/>
                    <a:lstStyle/>
                    <a:p>
                      <a:pPr algn="ctr"/>
                      <a:endParaRPr lang="en-IN" sz="1800" dirty="0">
                        <a:latin typeface="BentonGothic" pitchFamily="50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N" sz="1800" dirty="0">
                        <a:latin typeface="BentonGothic" pitchFamily="50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N" sz="1800" dirty="0">
                        <a:latin typeface="BentonGothic" pitchFamily="50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N" sz="1800" dirty="0">
                        <a:latin typeface="BentonGothic" pitchFamily="50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N" sz="1800" dirty="0">
                        <a:latin typeface="BentonGothic" pitchFamily="50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N" sz="1800" dirty="0">
                        <a:latin typeface="BentonGothic" pitchFamily="50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N" sz="1800" dirty="0">
                        <a:latin typeface="BentonGothic" pitchFamily="50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N" sz="1800">
                        <a:latin typeface="BentonGothic" pitchFamily="50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N" sz="1800" dirty="0">
                        <a:latin typeface="BentonGothic" pitchFamily="50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N" sz="1800">
                        <a:latin typeface="BentonGothic" pitchFamily="50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10649">
                <a:tc>
                  <a:txBody>
                    <a:bodyPr/>
                    <a:lstStyle/>
                    <a:p>
                      <a:pPr algn="ctr"/>
                      <a:endParaRPr lang="en-IN" sz="1800">
                        <a:latin typeface="BentonGothic" pitchFamily="50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N" sz="1800">
                        <a:latin typeface="BentonGothic" pitchFamily="50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N" sz="1800" dirty="0">
                        <a:latin typeface="BentonGothic" pitchFamily="50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N" sz="1800" dirty="0">
                        <a:latin typeface="BentonGothic" pitchFamily="50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N" sz="1800" dirty="0">
                        <a:latin typeface="BentonGothic" pitchFamily="50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N" sz="1800" dirty="0">
                        <a:latin typeface="BentonGothic" pitchFamily="50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N" sz="1800" dirty="0">
                        <a:latin typeface="BentonGothic" pitchFamily="50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N" sz="1800" dirty="0">
                        <a:latin typeface="BentonGothic" pitchFamily="50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N" sz="1800" dirty="0">
                        <a:latin typeface="BentonGothic" pitchFamily="50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N" sz="1800">
                        <a:latin typeface="BentonGothic" pitchFamily="50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10649">
                <a:tc>
                  <a:txBody>
                    <a:bodyPr/>
                    <a:lstStyle/>
                    <a:p>
                      <a:pPr algn="ctr"/>
                      <a:endParaRPr lang="en-IN" sz="1800" dirty="0">
                        <a:latin typeface="BentonGothic" pitchFamily="50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N" sz="1800">
                        <a:latin typeface="BentonGothic" pitchFamily="50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N" sz="1800">
                        <a:latin typeface="BentonGothic" pitchFamily="50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N" sz="1800">
                        <a:latin typeface="BentonGothic" pitchFamily="50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N" sz="1800" dirty="0">
                        <a:latin typeface="BentonGothic" pitchFamily="50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N" sz="1800" dirty="0">
                        <a:latin typeface="BentonGothic" pitchFamily="50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N" sz="1800" dirty="0">
                        <a:latin typeface="BentonGothic" pitchFamily="50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N" sz="1800" dirty="0">
                        <a:latin typeface="BentonGothic" pitchFamily="50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N" sz="1800" dirty="0">
                        <a:latin typeface="BentonGothic" pitchFamily="50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N" sz="1800">
                        <a:latin typeface="BentonGothic" pitchFamily="50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10649">
                <a:tc>
                  <a:txBody>
                    <a:bodyPr/>
                    <a:lstStyle/>
                    <a:p>
                      <a:pPr algn="ctr"/>
                      <a:endParaRPr lang="en-IN" sz="1800" dirty="0">
                        <a:latin typeface="BentonGothic" pitchFamily="50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N" sz="1800" dirty="0">
                        <a:latin typeface="BentonGothic" pitchFamily="50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N" sz="1800" dirty="0">
                        <a:latin typeface="BentonGothic" pitchFamily="50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N" sz="1800">
                        <a:latin typeface="BentonGothic" pitchFamily="50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N" sz="1800">
                        <a:latin typeface="BentonGothic" pitchFamily="50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N" sz="1800" dirty="0">
                        <a:latin typeface="BentonGothic" pitchFamily="50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N" sz="1800" dirty="0">
                        <a:latin typeface="BentonGothic" pitchFamily="50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N" sz="1800" dirty="0">
                        <a:latin typeface="BentonGothic" pitchFamily="50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N" sz="1800" dirty="0">
                        <a:latin typeface="BentonGothic" pitchFamily="50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N" sz="1800" dirty="0">
                        <a:latin typeface="BentonGothic" pitchFamily="50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10649">
                <a:tc>
                  <a:txBody>
                    <a:bodyPr/>
                    <a:lstStyle/>
                    <a:p>
                      <a:pPr algn="ctr"/>
                      <a:endParaRPr lang="en-IN" sz="1800">
                        <a:latin typeface="BentonGothic" pitchFamily="50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N" sz="1800">
                        <a:latin typeface="BentonGothic" pitchFamily="50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N" sz="1800">
                        <a:latin typeface="BentonGothic" pitchFamily="50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N" sz="1800">
                        <a:latin typeface="BentonGothic" pitchFamily="50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N" sz="1800">
                        <a:latin typeface="BentonGothic" pitchFamily="50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N" sz="1800">
                        <a:latin typeface="BentonGothic" pitchFamily="50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N" sz="1800" dirty="0">
                        <a:latin typeface="BentonGothic" pitchFamily="50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N" sz="1800" dirty="0">
                        <a:latin typeface="BentonGothic" pitchFamily="50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N" sz="1800" dirty="0">
                        <a:latin typeface="BentonGothic" pitchFamily="50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N" sz="1800" dirty="0">
                        <a:latin typeface="BentonGothic" pitchFamily="50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10649">
                <a:tc>
                  <a:txBody>
                    <a:bodyPr/>
                    <a:lstStyle/>
                    <a:p>
                      <a:pPr algn="ctr"/>
                      <a:endParaRPr lang="en-IN" sz="1800" dirty="0">
                        <a:latin typeface="BentonGothic" pitchFamily="50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N" sz="1800" dirty="0">
                        <a:latin typeface="BentonGothic" pitchFamily="50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N" sz="1800" dirty="0">
                        <a:latin typeface="BentonGothic" pitchFamily="50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N" sz="1800">
                        <a:latin typeface="BentonGothic" pitchFamily="50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N" sz="1800" dirty="0">
                        <a:latin typeface="BentonGothic" pitchFamily="50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N" sz="1800">
                        <a:latin typeface="BentonGothic" pitchFamily="50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N" sz="1800" dirty="0">
                        <a:latin typeface="BentonGothic" pitchFamily="50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N" sz="1800" dirty="0">
                        <a:latin typeface="BentonGothic" pitchFamily="50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N" sz="1800" dirty="0">
                        <a:latin typeface="BentonGothic" pitchFamily="50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N" sz="1800" dirty="0">
                        <a:latin typeface="BentonGothic" pitchFamily="50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sp>
        <p:nvSpPr>
          <p:cNvPr id="12" name="Rectangle 11"/>
          <p:cNvSpPr/>
          <p:nvPr/>
        </p:nvSpPr>
        <p:spPr>
          <a:xfrm>
            <a:off x="773907" y="2218692"/>
            <a:ext cx="652462" cy="395922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0" name="Rectangle 9"/>
          <p:cNvSpPr/>
          <p:nvPr/>
        </p:nvSpPr>
        <p:spPr>
          <a:xfrm>
            <a:off x="773907" y="2937830"/>
            <a:ext cx="652462" cy="395922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1" name="Rectangle 10"/>
          <p:cNvSpPr/>
          <p:nvPr/>
        </p:nvSpPr>
        <p:spPr>
          <a:xfrm>
            <a:off x="773907" y="3656968"/>
            <a:ext cx="652462" cy="395922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3" name="Rectangle 12"/>
          <p:cNvSpPr/>
          <p:nvPr/>
        </p:nvSpPr>
        <p:spPr>
          <a:xfrm>
            <a:off x="773907" y="4376106"/>
            <a:ext cx="652462" cy="395922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4" name="Rectangle 13"/>
          <p:cNvSpPr/>
          <p:nvPr/>
        </p:nvSpPr>
        <p:spPr>
          <a:xfrm>
            <a:off x="773907" y="5095242"/>
            <a:ext cx="652462" cy="395922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2041018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 smtClean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2</a:t>
            </a:fld>
            <a:endParaRPr lang="en-US" sz="12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duotone>
              <a:prstClr val="black"/>
              <a:schemeClr val="accent4">
                <a:tint val="45000"/>
                <a:satMod val="400000"/>
              </a:schemeClr>
            </a:duotone>
            <a:lum bright="3000" contrast="57000"/>
          </a:blip>
          <a:stretch>
            <a:fillRect/>
          </a:stretch>
        </p:blipFill>
        <p:spPr>
          <a:xfrm>
            <a:off x="0" y="0"/>
            <a:ext cx="9144000" cy="687832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duotone>
              <a:prstClr val="black"/>
              <a:schemeClr val="accent4">
                <a:tint val="45000"/>
                <a:satMod val="400000"/>
              </a:schemeClr>
            </a:duotone>
            <a:lum bright="-7000" contrast="14000"/>
          </a:blip>
          <a:stretch>
            <a:fillRect/>
          </a:stretch>
        </p:blipFill>
        <p:spPr>
          <a:xfrm>
            <a:off x="-1130300" y="-1899920"/>
            <a:ext cx="12283440" cy="1133856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5400000">
            <a:off x="1358881" y="-673883"/>
            <a:ext cx="6355119" cy="823976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759700" y="-100438"/>
            <a:ext cx="1577340" cy="1122187"/>
          </a:xfrm>
          <a:prstGeom prst="rect">
            <a:avLst/>
          </a:prstGeom>
        </p:spPr>
      </p:pic>
      <p:sp>
        <p:nvSpPr>
          <p:cNvPr id="15" name="Title 1"/>
          <p:cNvSpPr txBox="1">
            <a:spLocks/>
          </p:cNvSpPr>
          <p:nvPr/>
        </p:nvSpPr>
        <p:spPr>
          <a:xfrm>
            <a:off x="259525" y="225867"/>
            <a:ext cx="8155132" cy="132556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4800" b="1" dirty="0">
              <a:latin typeface="Colby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96340" y="1337310"/>
            <a:ext cx="6751320" cy="41833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24114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 smtClean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3</a:t>
            </a:fld>
            <a:endParaRPr lang="en-US" sz="12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duotone>
              <a:prstClr val="black"/>
              <a:schemeClr val="accent4">
                <a:tint val="45000"/>
                <a:satMod val="400000"/>
              </a:schemeClr>
            </a:duotone>
            <a:lum bright="3000" contrast="57000"/>
          </a:blip>
          <a:stretch>
            <a:fillRect/>
          </a:stretch>
        </p:blipFill>
        <p:spPr>
          <a:xfrm>
            <a:off x="0" y="0"/>
            <a:ext cx="9144000" cy="687832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duotone>
              <a:prstClr val="black"/>
              <a:schemeClr val="accent4">
                <a:tint val="45000"/>
                <a:satMod val="400000"/>
              </a:schemeClr>
            </a:duotone>
            <a:lum bright="-7000" contrast="14000"/>
          </a:blip>
          <a:stretch>
            <a:fillRect/>
          </a:stretch>
        </p:blipFill>
        <p:spPr>
          <a:xfrm>
            <a:off x="-1130300" y="-1899920"/>
            <a:ext cx="12283440" cy="1133856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5400000">
            <a:off x="1358881" y="-673883"/>
            <a:ext cx="6355119" cy="823976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759700" y="-100438"/>
            <a:ext cx="1577340" cy="1122187"/>
          </a:xfrm>
          <a:prstGeom prst="rect">
            <a:avLst/>
          </a:prstGeom>
        </p:spPr>
      </p:pic>
      <p:sp>
        <p:nvSpPr>
          <p:cNvPr id="15" name="Title 1"/>
          <p:cNvSpPr txBox="1">
            <a:spLocks/>
          </p:cNvSpPr>
          <p:nvPr/>
        </p:nvSpPr>
        <p:spPr>
          <a:xfrm>
            <a:off x="259525" y="225867"/>
            <a:ext cx="8155132" cy="132556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4800" b="1" dirty="0">
              <a:latin typeface="Colby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96340" y="1344930"/>
            <a:ext cx="6751320" cy="41681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96251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 smtClean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4</a:t>
            </a:fld>
            <a:endParaRPr lang="en-US" sz="12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duotone>
              <a:prstClr val="black"/>
              <a:schemeClr val="accent4">
                <a:tint val="45000"/>
                <a:satMod val="400000"/>
              </a:schemeClr>
            </a:duotone>
            <a:lum bright="3000" contrast="57000"/>
          </a:blip>
          <a:stretch>
            <a:fillRect/>
          </a:stretch>
        </p:blipFill>
        <p:spPr>
          <a:xfrm>
            <a:off x="0" y="0"/>
            <a:ext cx="9144000" cy="687832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duotone>
              <a:prstClr val="black"/>
              <a:schemeClr val="accent4">
                <a:tint val="45000"/>
                <a:satMod val="400000"/>
              </a:schemeClr>
            </a:duotone>
            <a:lum bright="-7000" contrast="14000"/>
          </a:blip>
          <a:stretch>
            <a:fillRect/>
          </a:stretch>
        </p:blipFill>
        <p:spPr>
          <a:xfrm>
            <a:off x="-1130300" y="-1899920"/>
            <a:ext cx="12283440" cy="1133856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5400000">
            <a:off x="1358881" y="-673883"/>
            <a:ext cx="6355119" cy="823976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759700" y="-100438"/>
            <a:ext cx="1577340" cy="1122187"/>
          </a:xfrm>
          <a:prstGeom prst="rect">
            <a:avLst/>
          </a:prstGeom>
        </p:spPr>
      </p:pic>
      <p:sp>
        <p:nvSpPr>
          <p:cNvPr id="15" name="Title 1"/>
          <p:cNvSpPr txBox="1">
            <a:spLocks/>
          </p:cNvSpPr>
          <p:nvPr/>
        </p:nvSpPr>
        <p:spPr>
          <a:xfrm>
            <a:off x="259525" y="225867"/>
            <a:ext cx="8155132" cy="132556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4800" b="1" dirty="0">
              <a:latin typeface="Colby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96340" y="1337310"/>
            <a:ext cx="6751320" cy="41833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2707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 smtClean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5</a:t>
            </a:fld>
            <a:endParaRPr lang="en-US" sz="12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duotone>
              <a:prstClr val="black"/>
              <a:schemeClr val="accent4">
                <a:tint val="45000"/>
                <a:satMod val="400000"/>
              </a:schemeClr>
            </a:duotone>
            <a:lum bright="3000" contrast="57000"/>
          </a:blip>
          <a:stretch>
            <a:fillRect/>
          </a:stretch>
        </p:blipFill>
        <p:spPr>
          <a:xfrm>
            <a:off x="0" y="0"/>
            <a:ext cx="9144000" cy="687832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duotone>
              <a:prstClr val="black"/>
              <a:schemeClr val="accent4">
                <a:tint val="45000"/>
                <a:satMod val="400000"/>
              </a:schemeClr>
            </a:duotone>
            <a:lum bright="-7000" contrast="14000"/>
          </a:blip>
          <a:stretch>
            <a:fillRect/>
          </a:stretch>
        </p:blipFill>
        <p:spPr>
          <a:xfrm>
            <a:off x="-1130300" y="-1899920"/>
            <a:ext cx="12283440" cy="1133856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5400000">
            <a:off x="1358881" y="-673883"/>
            <a:ext cx="6355119" cy="823976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759700" y="-100438"/>
            <a:ext cx="1577340" cy="1122187"/>
          </a:xfrm>
          <a:prstGeom prst="rect">
            <a:avLst/>
          </a:prstGeom>
        </p:spPr>
      </p:pic>
      <p:sp>
        <p:nvSpPr>
          <p:cNvPr id="15" name="Title 1"/>
          <p:cNvSpPr txBox="1">
            <a:spLocks/>
          </p:cNvSpPr>
          <p:nvPr/>
        </p:nvSpPr>
        <p:spPr>
          <a:xfrm>
            <a:off x="259525" y="225867"/>
            <a:ext cx="8155132" cy="132556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4800" b="1" dirty="0">
              <a:latin typeface="Colby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96340" y="1337310"/>
            <a:ext cx="6751320" cy="41833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7540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 smtClean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6</a:t>
            </a:fld>
            <a:endParaRPr lang="en-US" sz="12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duotone>
              <a:prstClr val="black"/>
              <a:schemeClr val="accent4">
                <a:tint val="45000"/>
                <a:satMod val="400000"/>
              </a:schemeClr>
            </a:duotone>
            <a:lum bright="3000" contrast="57000"/>
          </a:blip>
          <a:stretch>
            <a:fillRect/>
          </a:stretch>
        </p:blipFill>
        <p:spPr>
          <a:xfrm>
            <a:off x="0" y="0"/>
            <a:ext cx="9144000" cy="687832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duotone>
              <a:prstClr val="black"/>
              <a:schemeClr val="accent4">
                <a:tint val="45000"/>
                <a:satMod val="400000"/>
              </a:schemeClr>
            </a:duotone>
            <a:lum bright="-7000" contrast="14000"/>
          </a:blip>
          <a:stretch>
            <a:fillRect/>
          </a:stretch>
        </p:blipFill>
        <p:spPr>
          <a:xfrm>
            <a:off x="-1130300" y="-1899920"/>
            <a:ext cx="12283440" cy="1133856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5400000">
            <a:off x="1358881" y="-673883"/>
            <a:ext cx="6355119" cy="823976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759700" y="-100438"/>
            <a:ext cx="1577340" cy="1122187"/>
          </a:xfrm>
          <a:prstGeom prst="rect">
            <a:avLst/>
          </a:prstGeom>
        </p:spPr>
      </p:pic>
      <p:sp>
        <p:nvSpPr>
          <p:cNvPr id="15" name="Title 1"/>
          <p:cNvSpPr txBox="1">
            <a:spLocks/>
          </p:cNvSpPr>
          <p:nvPr/>
        </p:nvSpPr>
        <p:spPr>
          <a:xfrm>
            <a:off x="259525" y="225867"/>
            <a:ext cx="8155132" cy="132556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4800" b="1" dirty="0">
              <a:latin typeface="Colby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96340" y="1337310"/>
            <a:ext cx="6751320" cy="41833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08692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 smtClean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7</a:t>
            </a:fld>
            <a:endParaRPr lang="en-US" sz="12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duotone>
              <a:prstClr val="black"/>
              <a:schemeClr val="accent4">
                <a:tint val="45000"/>
                <a:satMod val="400000"/>
              </a:schemeClr>
            </a:duotone>
            <a:lum bright="3000" contrast="57000"/>
          </a:blip>
          <a:stretch>
            <a:fillRect/>
          </a:stretch>
        </p:blipFill>
        <p:spPr>
          <a:xfrm>
            <a:off x="0" y="0"/>
            <a:ext cx="9144000" cy="687832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duotone>
              <a:prstClr val="black"/>
              <a:schemeClr val="accent4">
                <a:tint val="45000"/>
                <a:satMod val="400000"/>
              </a:schemeClr>
            </a:duotone>
            <a:lum bright="-7000" contrast="14000"/>
          </a:blip>
          <a:stretch>
            <a:fillRect/>
          </a:stretch>
        </p:blipFill>
        <p:spPr>
          <a:xfrm>
            <a:off x="-1130300" y="-1899920"/>
            <a:ext cx="12283440" cy="1133856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5400000">
            <a:off x="1358881" y="-673883"/>
            <a:ext cx="6355119" cy="823976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759700" y="-100438"/>
            <a:ext cx="1577340" cy="1122187"/>
          </a:xfrm>
          <a:prstGeom prst="rect">
            <a:avLst/>
          </a:prstGeom>
        </p:spPr>
      </p:pic>
      <p:sp>
        <p:nvSpPr>
          <p:cNvPr id="15" name="Title 1"/>
          <p:cNvSpPr txBox="1">
            <a:spLocks/>
          </p:cNvSpPr>
          <p:nvPr/>
        </p:nvSpPr>
        <p:spPr>
          <a:xfrm>
            <a:off x="259525" y="225867"/>
            <a:ext cx="8155132" cy="132556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4800" b="1" dirty="0">
              <a:latin typeface="Colby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96340" y="1337310"/>
            <a:ext cx="6751320" cy="41833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3591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 smtClean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8</a:t>
            </a:fld>
            <a:endParaRPr lang="en-US" sz="12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duotone>
              <a:prstClr val="black"/>
              <a:schemeClr val="accent4">
                <a:tint val="45000"/>
                <a:satMod val="400000"/>
              </a:schemeClr>
            </a:duotone>
            <a:lum bright="3000" contrast="57000"/>
          </a:blip>
          <a:stretch>
            <a:fillRect/>
          </a:stretch>
        </p:blipFill>
        <p:spPr>
          <a:xfrm>
            <a:off x="0" y="0"/>
            <a:ext cx="9144000" cy="687832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duotone>
              <a:prstClr val="black"/>
              <a:schemeClr val="accent4">
                <a:tint val="45000"/>
                <a:satMod val="400000"/>
              </a:schemeClr>
            </a:duotone>
            <a:lum bright="-7000" contrast="14000"/>
          </a:blip>
          <a:stretch>
            <a:fillRect/>
          </a:stretch>
        </p:blipFill>
        <p:spPr>
          <a:xfrm>
            <a:off x="-1130300" y="-1899920"/>
            <a:ext cx="12283440" cy="1133856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5400000">
            <a:off x="1358881" y="-673883"/>
            <a:ext cx="6355119" cy="823976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759700" y="-100438"/>
            <a:ext cx="1577340" cy="1122187"/>
          </a:xfrm>
          <a:prstGeom prst="rect">
            <a:avLst/>
          </a:prstGeom>
        </p:spPr>
      </p:pic>
      <p:sp>
        <p:nvSpPr>
          <p:cNvPr id="15" name="Title 1"/>
          <p:cNvSpPr txBox="1">
            <a:spLocks/>
          </p:cNvSpPr>
          <p:nvPr/>
        </p:nvSpPr>
        <p:spPr>
          <a:xfrm>
            <a:off x="259525" y="225867"/>
            <a:ext cx="8155132" cy="132556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4800" b="1" dirty="0">
              <a:latin typeface="Colby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96340" y="1337310"/>
            <a:ext cx="6751320" cy="41833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50429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 smtClean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9</a:t>
            </a:fld>
            <a:endParaRPr lang="en-US" sz="12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duotone>
              <a:prstClr val="black"/>
              <a:schemeClr val="accent4">
                <a:tint val="45000"/>
                <a:satMod val="400000"/>
              </a:schemeClr>
            </a:duotone>
            <a:lum bright="3000" contrast="57000"/>
          </a:blip>
          <a:stretch>
            <a:fillRect/>
          </a:stretch>
        </p:blipFill>
        <p:spPr>
          <a:xfrm>
            <a:off x="0" y="0"/>
            <a:ext cx="9144000" cy="687832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duotone>
              <a:prstClr val="black"/>
              <a:schemeClr val="accent4">
                <a:tint val="45000"/>
                <a:satMod val="400000"/>
              </a:schemeClr>
            </a:duotone>
            <a:lum bright="-7000" contrast="14000"/>
          </a:blip>
          <a:stretch>
            <a:fillRect/>
          </a:stretch>
        </p:blipFill>
        <p:spPr>
          <a:xfrm>
            <a:off x="-1130300" y="-1899920"/>
            <a:ext cx="12283440" cy="1133856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5400000">
            <a:off x="1358881" y="-673883"/>
            <a:ext cx="6355119" cy="823976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759700" y="-100438"/>
            <a:ext cx="1577340" cy="1122187"/>
          </a:xfrm>
          <a:prstGeom prst="rect">
            <a:avLst/>
          </a:prstGeom>
        </p:spPr>
      </p:pic>
      <p:sp>
        <p:nvSpPr>
          <p:cNvPr id="15" name="Title 1"/>
          <p:cNvSpPr txBox="1">
            <a:spLocks/>
          </p:cNvSpPr>
          <p:nvPr/>
        </p:nvSpPr>
        <p:spPr>
          <a:xfrm>
            <a:off x="259525" y="225867"/>
            <a:ext cx="8155132" cy="132556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4800" b="1" dirty="0">
              <a:latin typeface="Colby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96340" y="1348740"/>
            <a:ext cx="6751320" cy="4160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35231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428</TotalTime>
  <Words>20</Words>
  <Application>Microsoft Office PowerPoint</Application>
  <PresentationFormat>On-screen Show (4:3)</PresentationFormat>
  <Paragraphs>20</Paragraphs>
  <Slides>10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5" baseType="lpstr">
      <vt:lpstr>Arial</vt:lpstr>
      <vt:lpstr>BentonGothic</vt:lpstr>
      <vt:lpstr>Calibri</vt:lpstr>
      <vt:lpstr>Colby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Prabu Radhakrishnan, Integra-PDY, IN</dc:creator>
  <cp:lastModifiedBy>Jeya Keerthi Santhana Raj</cp:lastModifiedBy>
  <cp:revision>57</cp:revision>
  <dcterms:modified xsi:type="dcterms:W3CDTF">2019-07-31T10:54:55Z</dcterms:modified>
</cp:coreProperties>
</file>