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27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8">
          <p15:clr>
            <a:srgbClr val="A4A3A4"/>
          </p15:clr>
        </p15:guide>
        <p15:guide id="2" pos="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1" autoAdjust="0"/>
    <p:restoredTop sz="94636" autoAdjust="0"/>
  </p:normalViewPr>
  <p:slideViewPr>
    <p:cSldViewPr snapToGrid="0">
      <p:cViewPr varScale="1">
        <p:scale>
          <a:sx n="108" d="100"/>
          <a:sy n="108" d="100"/>
        </p:scale>
        <p:origin x="1554" y="114"/>
      </p:cViewPr>
      <p:guideLst>
        <p:guide orient="horz" pos="1198"/>
        <p:guide pos="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700" y="-1978827"/>
            <a:ext cx="12869333" cy="118793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60800" y="-673200"/>
            <a:ext cx="6355119" cy="823976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4528A10-DBF5-4A44-8F19-1CBA19D4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30681"/>
              </p:ext>
            </p:extLst>
          </p:nvPr>
        </p:nvGraphicFramePr>
        <p:xfrm>
          <a:off x="901293" y="608167"/>
          <a:ext cx="7480707" cy="58412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96789">
                  <a:extLst>
                    <a:ext uri="{9D8B030D-6E8A-4147-A177-3AD203B41FA5}">
                      <a16:colId xmlns:a16="http://schemas.microsoft.com/office/drawing/2014/main" val="3182814068"/>
                    </a:ext>
                  </a:extLst>
                </a:gridCol>
                <a:gridCol w="3883918">
                  <a:extLst>
                    <a:ext uri="{9D8B030D-6E8A-4147-A177-3AD203B41FA5}">
                      <a16:colId xmlns:a16="http://schemas.microsoft.com/office/drawing/2014/main" val="972801113"/>
                    </a:ext>
                  </a:extLst>
                </a:gridCol>
              </a:tblGrid>
              <a:tr h="85031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24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Calibri"/>
                        </a:rPr>
                        <a:t>Does the line through the points listed in this </a:t>
                      </a:r>
                      <a:br>
                        <a:rPr lang="en-IN" sz="24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2400" b="0" i="0" u="none" strike="noStrike" cap="none" dirty="0">
                          <a:solidFill>
                            <a:srgbClr val="000000"/>
                          </a:solidFill>
                          <a:latin typeface="BentonGothic"/>
                          <a:ea typeface="Calibri"/>
                          <a:cs typeface="Calibri"/>
                          <a:sym typeface="Calibri"/>
                        </a:rPr>
                        <a:t>table of values have a slope greater or less than 2?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749831"/>
                  </a:ext>
                </a:extLst>
              </a:tr>
              <a:tr h="25050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BentonGothic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BentonGothic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518824"/>
                  </a:ext>
                </a:extLst>
              </a:tr>
              <a:tr h="24858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BentonGothic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BentonGothic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4776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2969669-BB0C-4E91-A457-2FB8BADCD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28803"/>
              </p:ext>
            </p:extLst>
          </p:nvPr>
        </p:nvGraphicFramePr>
        <p:xfrm>
          <a:off x="1971614" y="1531939"/>
          <a:ext cx="1648099" cy="232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2076">
                  <a:extLst>
                    <a:ext uri="{9D8B030D-6E8A-4147-A177-3AD203B41FA5}">
                      <a16:colId xmlns:a16="http://schemas.microsoft.com/office/drawing/2014/main" val="54820437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934822150"/>
                    </a:ext>
                  </a:extLst>
                </a:gridCol>
              </a:tblGrid>
              <a:tr h="384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x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649487"/>
                  </a:ext>
                </a:extLst>
              </a:tr>
              <a:tr h="384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20242"/>
                  </a:ext>
                </a:extLst>
              </a:tr>
              <a:tr h="384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27929"/>
                  </a:ext>
                </a:extLst>
              </a:tr>
              <a:tr h="384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3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822538"/>
                  </a:ext>
                </a:extLst>
              </a:tr>
              <a:tr h="384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4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77975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2A4907B-9D8D-4515-B281-69C99C1AB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01691"/>
              </p:ext>
            </p:extLst>
          </p:nvPr>
        </p:nvGraphicFramePr>
        <p:xfrm>
          <a:off x="5797300" y="1531939"/>
          <a:ext cx="1648099" cy="23505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7315">
                  <a:extLst>
                    <a:ext uri="{9D8B030D-6E8A-4147-A177-3AD203B41FA5}">
                      <a16:colId xmlns:a16="http://schemas.microsoft.com/office/drawing/2014/main" val="1211159343"/>
                    </a:ext>
                  </a:extLst>
                </a:gridCol>
                <a:gridCol w="820784">
                  <a:extLst>
                    <a:ext uri="{9D8B030D-6E8A-4147-A177-3AD203B41FA5}">
                      <a16:colId xmlns:a16="http://schemas.microsoft.com/office/drawing/2014/main" val="598628637"/>
                    </a:ext>
                  </a:extLst>
                </a:gridCol>
              </a:tblGrid>
              <a:tr h="34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x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303269"/>
                  </a:ext>
                </a:extLst>
              </a:tr>
              <a:tr h="485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093000"/>
                  </a:ext>
                </a:extLst>
              </a:tr>
              <a:tr h="34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3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761552"/>
                  </a:ext>
                </a:extLst>
              </a:tr>
              <a:tr h="34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5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53266"/>
                  </a:ext>
                </a:extLst>
              </a:tr>
              <a:tr h="342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7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71047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AA1F92-AEEC-4D80-9334-EE520AF72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68191"/>
              </p:ext>
            </p:extLst>
          </p:nvPr>
        </p:nvGraphicFramePr>
        <p:xfrm>
          <a:off x="2003084" y="4056517"/>
          <a:ext cx="1637211" cy="232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9897">
                  <a:extLst>
                    <a:ext uri="{9D8B030D-6E8A-4147-A177-3AD203B41FA5}">
                      <a16:colId xmlns:a16="http://schemas.microsoft.com/office/drawing/2014/main" val="137100948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2137959668"/>
                    </a:ext>
                  </a:extLst>
                </a:gridCol>
              </a:tblGrid>
              <a:tr h="38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x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843593"/>
                  </a:ext>
                </a:extLst>
              </a:tr>
              <a:tr h="434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466302"/>
                  </a:ext>
                </a:extLst>
              </a:tr>
              <a:tr h="38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4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15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533865"/>
                  </a:ext>
                </a:extLst>
              </a:tr>
              <a:tr h="38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7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20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438260"/>
                  </a:ext>
                </a:extLst>
              </a:tr>
              <a:tr h="387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11</a:t>
                      </a:r>
                      <a:endParaRPr lang="en-US" sz="300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69581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76C2F43-C985-402C-ADFB-6664F04FF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08740"/>
              </p:ext>
            </p:extLst>
          </p:nvPr>
        </p:nvGraphicFramePr>
        <p:xfrm>
          <a:off x="5601617" y="4055621"/>
          <a:ext cx="1969401" cy="232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5651">
                  <a:extLst>
                    <a:ext uri="{9D8B030D-6E8A-4147-A177-3AD203B41FA5}">
                      <a16:colId xmlns:a16="http://schemas.microsoft.com/office/drawing/2014/main" val="1391266913"/>
                    </a:ext>
                  </a:extLst>
                </a:gridCol>
                <a:gridCol w="963750">
                  <a:extLst>
                    <a:ext uri="{9D8B030D-6E8A-4147-A177-3AD203B41FA5}">
                      <a16:colId xmlns:a16="http://schemas.microsoft.com/office/drawing/2014/main" val="1127167681"/>
                    </a:ext>
                  </a:extLst>
                </a:gridCol>
              </a:tblGrid>
              <a:tr h="443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x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i="1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y</a:t>
                      </a:r>
                      <a:endParaRPr lang="en-US" sz="3000" i="1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635776"/>
                  </a:ext>
                </a:extLst>
              </a:tr>
              <a:tr h="443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081732"/>
                  </a:ext>
                </a:extLst>
              </a:tr>
              <a:tr h="443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3.6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51929"/>
                  </a:ext>
                </a:extLst>
              </a:tr>
              <a:tr h="443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7.2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20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067438"/>
                  </a:ext>
                </a:extLst>
              </a:tr>
              <a:tr h="427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10.8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BentonGothic"/>
                          <a:cs typeface="Times New Roman" panose="02020603050405020304" pitchFamily="18" charset="0"/>
                        </a:rPr>
                        <a:t>25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BentonGothic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651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5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50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BentonGothic</vt:lpstr>
      <vt:lpstr>Calibri</vt:lpstr>
      <vt:lpstr>Cambria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Ranchedha Djeassilane, Integra-PDY, IN</dc:creator>
  <cp:lastModifiedBy>lavanya</cp:lastModifiedBy>
  <cp:revision>105</cp:revision>
  <cp:lastPrinted>2018-05-18T07:15:02Z</cp:lastPrinted>
  <dcterms:modified xsi:type="dcterms:W3CDTF">2018-08-06T10:58:51Z</dcterms:modified>
</cp:coreProperties>
</file>