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9" r:id="rId2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 varScale="1">
        <p:scale>
          <a:sx n="38" d="100"/>
          <a:sy n="38" d="100"/>
        </p:scale>
        <p:origin x="2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86190" rIns="86190" bIns="86190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1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039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05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07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09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118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137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15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4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0" tIns="43083" rIns="86190" bIns="43083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4800" b="1" dirty="0">
                <a:solidFill>
                  <a:schemeClr val="bg1"/>
                </a:solidFill>
                <a:latin typeface="BentonGothic"/>
              </a:rPr>
              <a:t>More or Less Than 25</a:t>
            </a:r>
            <a:endParaRPr lang="en-US" sz="4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27083"/>
              </p:ext>
            </p:extLst>
          </p:nvPr>
        </p:nvGraphicFramePr>
        <p:xfrm>
          <a:off x="935990" y="3138848"/>
          <a:ext cx="7200900" cy="21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9656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 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sym typeface="Symbol"/>
                        </a:rPr>
                        <a:t></a:t>
                      </a:r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712 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644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56 </a:t>
                      </a:r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</a:t>
                      </a:r>
                      <a:r>
                        <a:rPr lang="en-IN" sz="28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6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16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BentonGothic</vt:lpstr>
      <vt:lpstr>Calibri</vt:lpstr>
      <vt:lpstr>Colby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Nyle DeLeon</cp:lastModifiedBy>
  <cp:revision>65</cp:revision>
  <cp:lastPrinted>2019-05-12T02:09:45Z</cp:lastPrinted>
  <dcterms:modified xsi:type="dcterms:W3CDTF">2020-07-27T22:16:56Z</dcterms:modified>
</cp:coreProperties>
</file>