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8EBE2C1-C776-62F1-E523-9E5B5EC79800}" name="Tori Mirsadjadi (she/her/hers)" initials="TM(" userId="S::Tori.Mirsadjadi@sagepub.com::829506b3-188b-40ef-b775-a5ec767efb4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4309821D-39EC-411D-8A88-FD8A8312C84D}"/>
    <pc:docChg chg="modSld">
      <pc:chgData name="Tori Mirsadjadi (she/her/hers)" userId="829506b3-188b-40ef-b775-a5ec767efb4e" providerId="ADAL" clId="{4309821D-39EC-411D-8A88-FD8A8312C84D}" dt="2022-04-28T20:21:10.510" v="29" actId="14100"/>
      <pc:docMkLst>
        <pc:docMk/>
      </pc:docMkLst>
      <pc:sldChg chg="modSp mod">
        <pc:chgData name="Tori Mirsadjadi (she/her/hers)" userId="829506b3-188b-40ef-b775-a5ec767efb4e" providerId="ADAL" clId="{4309821D-39EC-411D-8A88-FD8A8312C84D}" dt="2022-04-28T20:19:10.208" v="13" actId="114"/>
        <pc:sldMkLst>
          <pc:docMk/>
          <pc:sldMk cId="4074416883" sldId="260"/>
        </pc:sldMkLst>
        <pc:spChg chg="mod">
          <ac:chgData name="Tori Mirsadjadi (she/her/hers)" userId="829506b3-188b-40ef-b775-a5ec767efb4e" providerId="ADAL" clId="{4309821D-39EC-411D-8A88-FD8A8312C84D}" dt="2022-04-28T20:19:10.208" v="13" actId="114"/>
          <ac:spMkLst>
            <pc:docMk/>
            <pc:sldMk cId="4074416883" sldId="260"/>
            <ac:spMk id="4" creationId="{C9CC9C9F-5479-497D-952E-87355CBD9CAA}"/>
          </ac:spMkLst>
        </pc:spChg>
      </pc:sldChg>
      <pc:sldChg chg="modSp mod">
        <pc:chgData name="Tori Mirsadjadi (she/her/hers)" userId="829506b3-188b-40ef-b775-a5ec767efb4e" providerId="ADAL" clId="{4309821D-39EC-411D-8A88-FD8A8312C84D}" dt="2022-04-28T20:21:10.510" v="29" actId="14100"/>
        <pc:sldMkLst>
          <pc:docMk/>
          <pc:sldMk cId="3203180833" sldId="261"/>
        </pc:sldMkLst>
        <pc:spChg chg="mod">
          <ac:chgData name="Tori Mirsadjadi (she/her/hers)" userId="829506b3-188b-40ef-b775-a5ec767efb4e" providerId="ADAL" clId="{4309821D-39EC-411D-8A88-FD8A8312C84D}" dt="2022-04-28T20:21:10.510" v="29" actId="14100"/>
          <ac:spMkLst>
            <pc:docMk/>
            <pc:sldMk cId="3203180833" sldId="261"/>
            <ac:spMk id="4" creationId="{175F8A24-AC60-44DA-82A2-22F877BFBEED}"/>
          </ac:spMkLst>
        </pc:spChg>
      </pc:sldChg>
      <pc:sldChg chg="modSp mod">
        <pc:chgData name="Tori Mirsadjadi (she/her/hers)" userId="829506b3-188b-40ef-b775-a5ec767efb4e" providerId="ADAL" clId="{4309821D-39EC-411D-8A88-FD8A8312C84D}" dt="2022-04-28T20:21:02.365" v="26"/>
        <pc:sldMkLst>
          <pc:docMk/>
          <pc:sldMk cId="1548896207" sldId="262"/>
        </pc:sldMkLst>
        <pc:spChg chg="mod">
          <ac:chgData name="Tori Mirsadjadi (she/her/hers)" userId="829506b3-188b-40ef-b775-a5ec767efb4e" providerId="ADAL" clId="{4309821D-39EC-411D-8A88-FD8A8312C84D}" dt="2022-04-28T20:21:02.365" v="26"/>
          <ac:spMkLst>
            <pc:docMk/>
            <pc:sldMk cId="1548896207" sldId="262"/>
            <ac:spMk id="3" creationId="{448EEFB2-871C-4E32-A6CB-77362B05AD81}"/>
          </ac:spMkLst>
        </pc:spChg>
      </pc:sldChg>
      <pc:sldChg chg="modSp mod">
        <pc:chgData name="Tori Mirsadjadi (she/her/hers)" userId="829506b3-188b-40ef-b775-a5ec767efb4e" providerId="ADAL" clId="{4309821D-39EC-411D-8A88-FD8A8312C84D}" dt="2022-04-28T20:20:54.507" v="25" actId="404"/>
        <pc:sldMkLst>
          <pc:docMk/>
          <pc:sldMk cId="629515017" sldId="263"/>
        </pc:sldMkLst>
        <pc:spChg chg="mod">
          <ac:chgData name="Tori Mirsadjadi (she/her/hers)" userId="829506b3-188b-40ef-b775-a5ec767efb4e" providerId="ADAL" clId="{4309821D-39EC-411D-8A88-FD8A8312C84D}" dt="2022-04-28T20:20:54.507" v="25" actId="404"/>
          <ac:spMkLst>
            <pc:docMk/>
            <pc:sldMk cId="629515017" sldId="263"/>
            <ac:spMk id="3" creationId="{B3DDEA3C-FE40-4235-8F90-E132FC31527D}"/>
          </ac:spMkLst>
        </pc:spChg>
      </pc:sldChg>
    </pc:docChg>
  </pc:docChgLst>
  <pc:docChgLst>
    <pc:chgData name="Tori Mirsadjadi (she/her/hers)" userId="829506b3-188b-40ef-b775-a5ec767efb4e" providerId="ADAL" clId="{4E593A5B-5EC6-478B-A824-C6FF26568E68}"/>
    <pc:docChg chg="">
      <pc:chgData name="Tori Mirsadjadi (she/her/hers)" userId="829506b3-188b-40ef-b775-a5ec767efb4e" providerId="ADAL" clId="{4E593A5B-5EC6-478B-A824-C6FF26568E68}" dt="2022-07-20T15:08:51.083" v="5"/>
      <pc:docMkLst>
        <pc:docMk/>
      </pc:docMkLst>
      <pc:sldChg chg="delCm">
        <pc:chgData name="Tori Mirsadjadi (she/her/hers)" userId="829506b3-188b-40ef-b775-a5ec767efb4e" providerId="ADAL" clId="{4E593A5B-5EC6-478B-A824-C6FF26568E68}" dt="2022-07-20T15:08:35.824" v="0"/>
        <pc:sldMkLst>
          <pc:docMk/>
          <pc:sldMk cId="3631209298" sldId="256"/>
        </pc:sldMkLst>
      </pc:sldChg>
      <pc:sldChg chg="delCm">
        <pc:chgData name="Tori Mirsadjadi (she/her/hers)" userId="829506b3-188b-40ef-b775-a5ec767efb4e" providerId="ADAL" clId="{4E593A5B-5EC6-478B-A824-C6FF26568E68}" dt="2022-07-20T15:08:39.142" v="1"/>
        <pc:sldMkLst>
          <pc:docMk/>
          <pc:sldMk cId="51003739" sldId="257"/>
        </pc:sldMkLst>
      </pc:sldChg>
      <pc:sldChg chg="delCm">
        <pc:chgData name="Tori Mirsadjadi (she/her/hers)" userId="829506b3-188b-40ef-b775-a5ec767efb4e" providerId="ADAL" clId="{4E593A5B-5EC6-478B-A824-C6FF26568E68}" dt="2022-07-20T15:08:42.756" v="2"/>
        <pc:sldMkLst>
          <pc:docMk/>
          <pc:sldMk cId="2640080937" sldId="258"/>
        </pc:sldMkLst>
      </pc:sldChg>
      <pc:sldChg chg="delCm">
        <pc:chgData name="Tori Mirsadjadi (she/her/hers)" userId="829506b3-188b-40ef-b775-a5ec767efb4e" providerId="ADAL" clId="{4E593A5B-5EC6-478B-A824-C6FF26568E68}" dt="2022-07-20T15:08:45.547" v="3"/>
        <pc:sldMkLst>
          <pc:docMk/>
          <pc:sldMk cId="4074416883" sldId="260"/>
        </pc:sldMkLst>
      </pc:sldChg>
      <pc:sldChg chg="delCm">
        <pc:chgData name="Tori Mirsadjadi (she/her/hers)" userId="829506b3-188b-40ef-b775-a5ec767efb4e" providerId="ADAL" clId="{4E593A5B-5EC6-478B-A824-C6FF26568E68}" dt="2022-07-20T15:08:48.267" v="4"/>
        <pc:sldMkLst>
          <pc:docMk/>
          <pc:sldMk cId="1548896207" sldId="262"/>
        </pc:sldMkLst>
      </pc:sldChg>
      <pc:sldChg chg="delCm">
        <pc:chgData name="Tori Mirsadjadi (she/her/hers)" userId="829506b3-188b-40ef-b775-a5ec767efb4e" providerId="ADAL" clId="{4E593A5B-5EC6-478B-A824-C6FF26568E68}" dt="2022-07-20T15:08:51.083" v="5"/>
        <pc:sldMkLst>
          <pc:docMk/>
          <pc:sldMk cId="629515017" sldId="263"/>
        </pc:sldMkLst>
      </pc:sldChg>
    </pc:docChg>
  </pc:docChgLst>
  <pc:docChgLst>
    <pc:chgData name="Tori Mirsadjadi (she/her/hers)" userId="829506b3-188b-40ef-b775-a5ec767efb4e" providerId="ADAL" clId="{1768CCBB-9A0B-4421-A726-82BE13715012}"/>
    <pc:docChg chg="undo custSel modSld">
      <pc:chgData name="Tori Mirsadjadi (she/her/hers)" userId="829506b3-188b-40ef-b775-a5ec767efb4e" providerId="ADAL" clId="{1768CCBB-9A0B-4421-A726-82BE13715012}" dt="2022-06-02T16:58:56.313" v="156"/>
      <pc:docMkLst>
        <pc:docMk/>
      </pc:docMkLst>
      <pc:sldChg chg="addCm modCm">
        <pc:chgData name="Tori Mirsadjadi (she/her/hers)" userId="829506b3-188b-40ef-b775-a5ec767efb4e" providerId="ADAL" clId="{1768CCBB-9A0B-4421-A726-82BE13715012}" dt="2022-06-02T16:58:26.456" v="155"/>
        <pc:sldMkLst>
          <pc:docMk/>
          <pc:sldMk cId="3631209298" sldId="256"/>
        </pc:sldMkLst>
      </pc:sldChg>
      <pc:sldChg chg="addCm modCm">
        <pc:chgData name="Tori Mirsadjadi (she/her/hers)" userId="829506b3-188b-40ef-b775-a5ec767efb4e" providerId="ADAL" clId="{1768CCBB-9A0B-4421-A726-82BE13715012}" dt="2022-06-02T16:58:56.313" v="156"/>
        <pc:sldMkLst>
          <pc:docMk/>
          <pc:sldMk cId="51003739" sldId="257"/>
        </pc:sldMkLst>
      </pc:sldChg>
      <pc:sldChg chg="addCm">
        <pc:chgData name="Tori Mirsadjadi (she/her/hers)" userId="829506b3-188b-40ef-b775-a5ec767efb4e" providerId="ADAL" clId="{1768CCBB-9A0B-4421-A726-82BE13715012}" dt="2022-06-02T01:28:20.387" v="2"/>
        <pc:sldMkLst>
          <pc:docMk/>
          <pc:sldMk cId="2640080937" sldId="258"/>
        </pc:sldMkLst>
      </pc:sldChg>
      <pc:sldChg chg="addCm">
        <pc:chgData name="Tori Mirsadjadi (she/her/hers)" userId="829506b3-188b-40ef-b775-a5ec767efb4e" providerId="ADAL" clId="{1768CCBB-9A0B-4421-A726-82BE13715012}" dt="2022-06-02T01:28:51.360" v="3"/>
        <pc:sldMkLst>
          <pc:docMk/>
          <pc:sldMk cId="4074416883" sldId="260"/>
        </pc:sldMkLst>
      </pc:sldChg>
      <pc:sldChg chg="modSp mod">
        <pc:chgData name="Tori Mirsadjadi (she/her/hers)" userId="829506b3-188b-40ef-b775-a5ec767efb4e" providerId="ADAL" clId="{1768CCBB-9A0B-4421-A726-82BE13715012}" dt="2022-06-02T01:32:25.206" v="153" actId="207"/>
        <pc:sldMkLst>
          <pc:docMk/>
          <pc:sldMk cId="3203180833" sldId="261"/>
        </pc:sldMkLst>
        <pc:spChg chg="mod">
          <ac:chgData name="Tori Mirsadjadi (she/her/hers)" userId="829506b3-188b-40ef-b775-a5ec767efb4e" providerId="ADAL" clId="{1768CCBB-9A0B-4421-A726-82BE13715012}" dt="2022-06-02T01:32:25.206" v="153" actId="207"/>
          <ac:spMkLst>
            <pc:docMk/>
            <pc:sldMk cId="3203180833" sldId="261"/>
            <ac:spMk id="4" creationId="{175F8A24-AC60-44DA-82A2-22F877BFBEED}"/>
          </ac:spMkLst>
        </pc:spChg>
        <pc:graphicFrameChg chg="modGraphic">
          <ac:chgData name="Tori Mirsadjadi (she/her/hers)" userId="829506b3-188b-40ef-b775-a5ec767efb4e" providerId="ADAL" clId="{1768CCBB-9A0B-4421-A726-82BE13715012}" dt="2022-06-02T01:30:38.905" v="7" actId="20577"/>
          <ac:graphicFrameMkLst>
            <pc:docMk/>
            <pc:sldMk cId="3203180833" sldId="261"/>
            <ac:graphicFrameMk id="7" creationId="{00000000-0000-0000-0000-000000000000}"/>
          </ac:graphicFrameMkLst>
        </pc:graphicFrameChg>
      </pc:sldChg>
      <pc:sldChg chg="addCm">
        <pc:chgData name="Tori Mirsadjadi (she/her/hers)" userId="829506b3-188b-40ef-b775-a5ec767efb4e" providerId="ADAL" clId="{1768CCBB-9A0B-4421-A726-82BE13715012}" dt="2022-06-02T01:30:09.488" v="6"/>
        <pc:sldMkLst>
          <pc:docMk/>
          <pc:sldMk cId="1548896207" sldId="262"/>
        </pc:sldMkLst>
      </pc:sldChg>
      <pc:sldChg chg="addCm">
        <pc:chgData name="Tori Mirsadjadi (she/her/hers)" userId="829506b3-188b-40ef-b775-a5ec767efb4e" providerId="ADAL" clId="{1768CCBB-9A0B-4421-A726-82BE13715012}" dt="2022-06-02T01:33:06.392" v="154"/>
        <pc:sldMkLst>
          <pc:docMk/>
          <pc:sldMk cId="629515017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65735-033A-4176-A22D-42BAD38A3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0E5EDA-3F43-4A61-90CE-758ED2111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27BC2-99C2-4768-8A97-8DA765FBD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18FC-B5F0-47CA-8A2D-8C717955F675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A3BFAF-9535-4EFB-8BE9-2CB74B40F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4DC7B-2AC1-4182-9009-F133CEB9D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DC3E-27AB-49D0-A515-3CA00B24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59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B648F-F6C0-481E-BFF3-13D9C6DAF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46DD4F-06CF-4C4E-8E51-A5152944A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264AE-18E7-411F-942E-4C45031BB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18FC-B5F0-47CA-8A2D-8C717955F675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B1D44-2DD9-4E71-AD2D-418769D12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9D442-6FBB-4D2B-A30E-DAD7485F3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DC3E-27AB-49D0-A515-3CA00B24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50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98B71D-26D3-4C49-816C-3336E1DEA7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7D724E-CB35-466C-B1D5-BE4C9F0C46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0493A-4C02-4726-8D35-7321CB2F4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18FC-B5F0-47CA-8A2D-8C717955F675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7C1CF-0826-4BCC-AD2F-C514CF3F2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92B6A-FAB6-4DFA-A46D-630B48418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DC3E-27AB-49D0-A515-3CA00B24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28346-B3DD-4DB7-94EF-482DB4092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EC7EA-B282-4403-A5DC-D7F28210A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42E1B-C4E3-42A0-8FB6-68889D866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18FC-B5F0-47CA-8A2D-8C717955F675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54C46-AE32-4413-A02A-6A9F212B9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CFF72-F9FA-447F-8333-4997D4CF2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DC3E-27AB-49D0-A515-3CA00B24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4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6E014-4D3E-4870-95C8-18B2F485C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72571-6937-4898-A9CD-3F92FD222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79ABE-0344-4721-8ED3-5BE1BAE9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18FC-B5F0-47CA-8A2D-8C717955F675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814A9-EDB5-40E9-A146-CA357516E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4B5EF-A119-4751-8FF0-DC23CDD9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DC3E-27AB-49D0-A515-3CA00B24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11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E1182-EE1F-408F-A4DA-CFC79F66B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04110-8AF0-4052-9B43-52D7152D8D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DABDD3-1DFC-4F51-BF70-A13F6E9BA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58A79C-E0EF-4DBE-AFAC-6AD9A7158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18FC-B5F0-47CA-8A2D-8C717955F675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C850BE-2534-437C-94D5-870B355D8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29993-BFC8-4CCF-A16C-7EDA20AE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DC3E-27AB-49D0-A515-3CA00B24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66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F21C0-59E4-4912-981F-415BAA438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274FA4-D7F5-44BE-AB63-B6FC8B4A6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8A71AD-D0A2-4348-AB18-AA5D5EF0D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A32BED-6A4B-4434-B0A3-DBF8C1590E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9A71AB-8EDA-4B8B-8392-1291DE564B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5D3748-D929-430E-8905-623BA41AD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18FC-B5F0-47CA-8A2D-8C717955F675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D00B5E-5AEC-4029-B0AC-6197F27FF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00D2B-46E0-498B-95CD-A44BF4BC4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DC3E-27AB-49D0-A515-3CA00B24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6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D0086-A70B-4584-9431-FCE06C067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39A84B-E056-4EB8-B2A0-48F178F52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18FC-B5F0-47CA-8A2D-8C717955F675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227A52-B7E7-4409-8E5D-3367B711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E73CED-E23B-42CF-9ADB-EE892CC40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DC3E-27AB-49D0-A515-3CA00B24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7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9691B1-0B68-4565-BA32-671891CDB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18FC-B5F0-47CA-8A2D-8C717955F675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C35D78-739C-4748-A3B7-630C537D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692F9F-B29E-49D1-81CB-8F11EA60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DC3E-27AB-49D0-A515-3CA00B24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63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5D10A-81A4-4DFF-9F5C-30C7DDC09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532C9-62F6-46D6-B931-5234A6113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E4D0AD-2A8B-4AB4-8C68-3D5E803D2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54316-2C67-4D0F-88A9-2DB6EE0A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18FC-B5F0-47CA-8A2D-8C717955F675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AD9AF9-5E7D-4632-AAC7-29B1DD9AA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F6B2C-6E34-4382-97F5-52AE8F73C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DC3E-27AB-49D0-A515-3CA00B24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2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5AD7-CDD0-4F34-A1C1-981C95EFA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51A927-05DC-4EEF-B760-76A1D5D92C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E7BCAD-46D1-4197-AE29-02B0C6C52C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8C10B-A049-4727-9F76-97A860E5B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18FC-B5F0-47CA-8A2D-8C717955F675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61336C-223B-41D7-B1D4-EEC1E3167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37F63-77CE-4C07-9EC9-4FDA08E00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DC3E-27AB-49D0-A515-3CA00B24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9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33538C-C30E-4A96-A429-55E9FCC69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366348-BF7C-4033-A8BB-E34038B0B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23D90-9761-4F0C-B557-E3761D6886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818FC-B5F0-47CA-8A2D-8C717955F675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20040-9650-489D-85F2-D52B1AEFDB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9E9A5-14CF-4DAB-B5DD-D338E57163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DC3E-27AB-49D0-A515-3CA00B24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4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vidtracking.com/race" TargetMode="External"/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vidtracking.com/race/dashboard" TargetMode="External"/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vidtracking.com/race/dashboard" TargetMode="External"/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vidtracking.com/race/dashboard" TargetMode="External"/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90" y="186494"/>
            <a:ext cx="10123620" cy="6485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20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19" y="299257"/>
            <a:ext cx="11210694" cy="6267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03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940" y="390698"/>
            <a:ext cx="9636120" cy="607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080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CC9C9F-5479-497D-952E-87355CBD9CAA}"/>
              </a:ext>
            </a:extLst>
          </p:cNvPr>
          <p:cNvSpPr txBox="1"/>
          <p:nvPr/>
        </p:nvSpPr>
        <p:spPr>
          <a:xfrm>
            <a:off x="1460398" y="6121058"/>
            <a:ext cx="8060236" cy="409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</a:t>
            </a: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COVID Tracking Project at </a:t>
            </a: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Atlantic, 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covidtracking.com</a:t>
            </a: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CC BY 4.0. </a:t>
            </a:r>
            <a:r>
              <a:rPr lang="en-US" sz="10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https://creativecommons.org/licenses/by/4.0/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10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https://covidtracking.com/race</a:t>
            </a:r>
            <a:r>
              <a: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endParaRPr lang="en-US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2102" y="552014"/>
            <a:ext cx="9547796" cy="5428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416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75F8A24-AC60-44DA-82A2-22F877BFBEED}"/>
              </a:ext>
            </a:extLst>
          </p:cNvPr>
          <p:cNvSpPr txBox="1"/>
          <p:nvPr/>
        </p:nvSpPr>
        <p:spPr>
          <a:xfrm>
            <a:off x="0" y="5622799"/>
            <a:ext cx="12192000" cy="10827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*Hispanic or Latino ethnicity, any race. All other race categories in this table are defined as Not Hispanic or Latino.</a:t>
            </a:r>
            <a:endParaRPr lang="en-US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Replace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with data from your state</a:t>
            </a:r>
          </a:p>
          <a:p>
            <a:pPr marL="0" marR="0">
              <a:spcBef>
                <a:spcPts val="0"/>
              </a:spcBef>
            </a:pPr>
            <a:r>
              <a:rPr lang="en-US" sz="10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Source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Racial Data Dashboard, The COVID Tracking Project at</a:t>
            </a: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Atlantic, 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covidtracking.com.</a:t>
            </a: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marR="0">
              <a:spcBef>
                <a:spcPts val="0"/>
              </a:spcBef>
            </a:pP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CC BY 4.0. </a:t>
            </a:r>
            <a:r>
              <a:rPr lang="en-US" sz="10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https://creativecommons.org/licenses/by/4.0/</a:t>
            </a: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10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https://covidtracking.com/race/dashboard</a:t>
            </a:r>
            <a:r>
              <a:rPr lang="en-US" sz="10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537241"/>
              </p:ext>
            </p:extLst>
          </p:nvPr>
        </p:nvGraphicFramePr>
        <p:xfrm>
          <a:off x="2032000" y="561724"/>
          <a:ext cx="8128000" cy="50826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40510083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110933937"/>
                    </a:ext>
                  </a:extLst>
                </a:gridCol>
              </a:tblGrid>
              <a:tr h="564735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Race/ethnicity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Percentage of population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05429"/>
                  </a:ext>
                </a:extLst>
              </a:tr>
              <a:tr h="564735">
                <a:tc>
                  <a:txBody>
                    <a:bodyPr/>
                    <a:lstStyle/>
                    <a:p>
                      <a:r>
                        <a:rPr lang="en-IN" sz="1600" dirty="0"/>
                        <a:t>Black or African American alone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/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275148"/>
                  </a:ext>
                </a:extLst>
              </a:tr>
              <a:tr h="564735">
                <a:tc>
                  <a:txBody>
                    <a:bodyPr/>
                    <a:lstStyle/>
                    <a:p>
                      <a:r>
                        <a:rPr lang="en-IN" sz="1600" dirty="0"/>
                        <a:t>Hispanic or Latino*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/>
                        <a:t>39%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405793"/>
                  </a:ext>
                </a:extLst>
              </a:tr>
              <a:tr h="564735">
                <a:tc>
                  <a:txBody>
                    <a:bodyPr/>
                    <a:lstStyle/>
                    <a:p>
                      <a:r>
                        <a:rPr lang="en-IN" sz="1600" dirty="0"/>
                        <a:t>Asian alone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/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605570"/>
                  </a:ext>
                </a:extLst>
              </a:tr>
              <a:tr h="564735">
                <a:tc>
                  <a:txBody>
                    <a:bodyPr/>
                    <a:lstStyle/>
                    <a:p>
                      <a:r>
                        <a:rPr lang="en-IN" sz="1600" dirty="0"/>
                        <a:t>Native Hawaiian and Pacific Islander</a:t>
                      </a:r>
                      <a:r>
                        <a:rPr lang="en-IN" sz="1600" baseline="0" dirty="0"/>
                        <a:t> alone</a:t>
                      </a:r>
                      <a:endParaRPr lang="en-IN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/>
                        <a:t>&lt;1%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216756"/>
                  </a:ext>
                </a:extLst>
              </a:tr>
              <a:tr h="564735">
                <a:tc>
                  <a:txBody>
                    <a:bodyPr/>
                    <a:lstStyle/>
                    <a:p>
                      <a:r>
                        <a:rPr lang="en-IN" sz="1600" dirty="0"/>
                        <a:t>American Indian or Alaska</a:t>
                      </a:r>
                      <a:r>
                        <a:rPr lang="en-IN" sz="1600" baseline="0" dirty="0"/>
                        <a:t> Native alone</a:t>
                      </a:r>
                      <a:endParaRPr lang="en-IN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/>
                        <a:t>&lt;1%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652016"/>
                  </a:ext>
                </a:extLst>
              </a:tr>
              <a:tr h="564735">
                <a:tc>
                  <a:txBody>
                    <a:bodyPr/>
                    <a:lstStyle/>
                    <a:p>
                      <a:r>
                        <a:rPr lang="en-IN" sz="1600" dirty="0"/>
                        <a:t>Two or more races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/>
                        <a:t>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120423"/>
                  </a:ext>
                </a:extLst>
              </a:tr>
              <a:tr h="564735">
                <a:tc>
                  <a:txBody>
                    <a:bodyPr/>
                    <a:lstStyle/>
                    <a:p>
                      <a:r>
                        <a:rPr lang="en-IN" sz="1600" dirty="0"/>
                        <a:t>White alone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455443"/>
                  </a:ext>
                </a:extLst>
              </a:tr>
              <a:tr h="564735">
                <a:tc>
                  <a:txBody>
                    <a:bodyPr/>
                    <a:lstStyle/>
                    <a:p>
                      <a:r>
                        <a:rPr lang="en-IN" sz="1600" dirty="0"/>
                        <a:t>Some other race alone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/>
                        <a:t>&lt;1%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888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180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8EEFB2-871C-4E32-A6CB-77362B05AD81}"/>
              </a:ext>
            </a:extLst>
          </p:cNvPr>
          <p:cNvSpPr txBox="1"/>
          <p:nvPr/>
        </p:nvSpPr>
        <p:spPr>
          <a:xfrm>
            <a:off x="0" y="5560613"/>
            <a:ext cx="12192000" cy="820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Replace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with data from your state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Source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Racial Data Dashboard, The COVID Tracking Project at</a:t>
            </a: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Atlantic, 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covidtracking.com.</a:t>
            </a: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CC BY 4.0. </a:t>
            </a:r>
            <a:r>
              <a:rPr lang="en-US" sz="10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https://creativecommons.org/licenses/by/4.0/</a:t>
            </a: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10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https://covidtracking.com/race/dashboard</a:t>
            </a:r>
            <a:r>
              <a:rPr lang="en-US" sz="10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558" y="1948666"/>
            <a:ext cx="11158884" cy="2029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896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DDEA3C-FE40-4235-8F90-E132FC31527D}"/>
              </a:ext>
            </a:extLst>
          </p:cNvPr>
          <p:cNvSpPr txBox="1"/>
          <p:nvPr/>
        </p:nvSpPr>
        <p:spPr>
          <a:xfrm>
            <a:off x="0" y="5938683"/>
            <a:ext cx="12192000" cy="820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Replace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with data from your state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Source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Racial Data Dashboard, The COVID Tracking Project at</a:t>
            </a: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Atlantic, 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covidtracking.com.</a:t>
            </a: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CC BY 4.0. </a:t>
            </a:r>
            <a:r>
              <a:rPr lang="en-US" sz="10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https://creativecommons.org/licenses/by/4.0/</a:t>
            </a: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10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https://covidtracking.com/race/dashboard</a:t>
            </a:r>
            <a:r>
              <a:rPr lang="en-US" sz="10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2554" y="238125"/>
            <a:ext cx="9446892" cy="5780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515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286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Staley, John W.</dc:creator>
  <cp:lastModifiedBy>Tori Mirsadjadi (she/her/hers)</cp:lastModifiedBy>
  <cp:revision>19</cp:revision>
  <dcterms:created xsi:type="dcterms:W3CDTF">2021-10-19T01:53:19Z</dcterms:created>
  <dcterms:modified xsi:type="dcterms:W3CDTF">2022-07-20T15:08:54Z</dcterms:modified>
</cp:coreProperties>
</file>