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hW+yH24v2K/Fu+I8ZehM0cBDAQ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i Mirsadjadi (she/her/hers)" userId="829506b3-188b-40ef-b775-a5ec767efb4e" providerId="ADAL" clId="{FBABDFE6-40F0-4493-ACBD-3503AC8A01DC}"/>
    <pc:docChg chg="modSld">
      <pc:chgData name="Tori Mirsadjadi (she/her/hers)" userId="829506b3-188b-40ef-b775-a5ec767efb4e" providerId="ADAL" clId="{FBABDFE6-40F0-4493-ACBD-3503AC8A01DC}" dt="2022-06-02T01:14:26.125" v="3" actId="20577"/>
      <pc:docMkLst>
        <pc:docMk/>
      </pc:docMkLst>
      <pc:sldChg chg="modSp mod">
        <pc:chgData name="Tori Mirsadjadi (she/her/hers)" userId="829506b3-188b-40ef-b775-a5ec767efb4e" providerId="ADAL" clId="{FBABDFE6-40F0-4493-ACBD-3503AC8A01DC}" dt="2022-06-02T01:14:26.125" v="3" actId="20577"/>
        <pc:sldMkLst>
          <pc:docMk/>
          <pc:sldMk cId="3330959028" sldId="260"/>
        </pc:sldMkLst>
        <pc:spChg chg="mod">
          <ac:chgData name="Tori Mirsadjadi (she/her/hers)" userId="829506b3-188b-40ef-b775-a5ec767efb4e" providerId="ADAL" clId="{FBABDFE6-40F0-4493-ACBD-3503AC8A01DC}" dt="2022-06-02T01:14:26.125" v="3" actId="20577"/>
          <ac:spMkLst>
            <pc:docMk/>
            <pc:sldMk cId="3330959028" sldId="260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34b293d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1034b293d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34b293d6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1034b293d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34b293d6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1034b293d6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140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>
                <a:latin typeface="+mj-lt"/>
              </a:rPr>
              <a:t>Majority and Power</a:t>
            </a: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34b293d6a_0_0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latin typeface="+mj-lt"/>
              </a:rPr>
              <a:t>Supreme Court</a:t>
            </a:r>
            <a:endParaRPr dirty="0">
              <a:latin typeface="+mj-lt"/>
            </a:endParaRPr>
          </a:p>
        </p:txBody>
      </p:sp>
      <p:pic>
        <p:nvPicPr>
          <p:cNvPr id="91" name="Google Shape;91;g1034b293d6a_0_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02" y="1099873"/>
            <a:ext cx="7876596" cy="52569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3262B1-B688-46EB-A8BB-7AA247EAA38D}"/>
              </a:ext>
            </a:extLst>
          </p:cNvPr>
          <p:cNvSpPr txBox="1"/>
          <p:nvPr/>
        </p:nvSpPr>
        <p:spPr>
          <a:xfrm>
            <a:off x="2058497" y="6356838"/>
            <a:ext cx="76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Fred Schilling, Collection of the Supreme Court of the United States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34b293d6a_0_6"/>
          <p:cNvSpPr txBox="1">
            <a:spLocks noGrp="1"/>
          </p:cNvSpPr>
          <p:nvPr>
            <p:ph type="title"/>
          </p:nvPr>
        </p:nvSpPr>
        <p:spPr>
          <a:xfrm>
            <a:off x="838200" y="-414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latin typeface="+mj-lt"/>
              </a:rPr>
              <a:t>Congress: Senate</a:t>
            </a:r>
            <a:endParaRPr dirty="0">
              <a:latin typeface="+mj-lt"/>
            </a:endParaRPr>
          </a:p>
        </p:txBody>
      </p:sp>
      <p:pic>
        <p:nvPicPr>
          <p:cNvPr id="97" name="Google Shape;97;g1034b293d6a_0_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69" y="1270832"/>
            <a:ext cx="8580263" cy="521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34b293d6a_0_12"/>
          <p:cNvSpPr txBox="1">
            <a:spLocks noGrp="1"/>
          </p:cNvSpPr>
          <p:nvPr>
            <p:ph type="title"/>
          </p:nvPr>
        </p:nvSpPr>
        <p:spPr>
          <a:xfrm>
            <a:off x="838200" y="-4156"/>
            <a:ext cx="10515600" cy="9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latin typeface="+mj-lt"/>
              </a:rPr>
              <a:t>Congress: House of Representatives</a:t>
            </a:r>
            <a:endParaRPr dirty="0">
              <a:latin typeface="+mj-lt"/>
            </a:endParaRPr>
          </a:p>
        </p:txBody>
      </p:sp>
      <p:pic>
        <p:nvPicPr>
          <p:cNvPr id="103" name="Google Shape;103;g1034b293d6a_0_12"/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5"/>
          <a:stretch/>
        </p:blipFill>
        <p:spPr>
          <a:xfrm>
            <a:off x="2230970" y="949569"/>
            <a:ext cx="8183534" cy="49412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30970" y="5890846"/>
            <a:ext cx="8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/>
              <a:t>Source: The Associated Press as of Nov. 5 as of 1 p.m. EST</a:t>
            </a:r>
          </a:p>
          <a:p>
            <a:r>
              <a:rPr lang="en-IN" sz="1050" dirty="0"/>
              <a:t>Note: Gray indicates uncalled races.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91246" y="5952401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Bloomberg Government</a:t>
            </a:r>
          </a:p>
        </p:txBody>
      </p:sp>
    </p:spTree>
    <p:extLst>
      <p:ext uri="{BB962C8B-B14F-4D97-AF65-F5344CB8AC3E}">
        <p14:creationId xmlns:p14="http://schemas.microsoft.com/office/powerpoint/2010/main" val="3330959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54</Words>
  <Application>Microsoft Office PowerPoint</Application>
  <PresentationFormat>Widescreen</PresentationFormat>
  <Paragraphs>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Majority and Power</vt:lpstr>
      <vt:lpstr>Supreme Court</vt:lpstr>
      <vt:lpstr>Congress: Senate</vt:lpstr>
      <vt:lpstr>Congress: House of Representatives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Majority and Power</dc:title>
  <dc:creator>Staley, John W.</dc:creator>
  <cp:lastModifiedBy>Tori Mirsadjadi (she/her/hers)</cp:lastModifiedBy>
  <cp:revision>6</cp:revision>
  <dcterms:created xsi:type="dcterms:W3CDTF">2021-11-20T14:16:43Z</dcterms:created>
  <dcterms:modified xsi:type="dcterms:W3CDTF">2022-06-02T01:14:35Z</dcterms:modified>
</cp:coreProperties>
</file>