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135467" y="109243"/>
            <a:ext cx="8873066" cy="424832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Activity Title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135466" y="534074"/>
            <a:ext cx="8873065" cy="5073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Directions:</a:t>
            </a: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Take turns choosing a digit card. Use the digit to fill a number in the break apart column. Once a problem is completely filled in find the product. Be the first to find all of the products.</a:t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135464" y="1041399"/>
            <a:ext cx="8873064" cy="5520268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Space for game board/recording space etc</a:t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(replace this box with what is needed)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OTHER NOTES: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TITLE: Center, Font = Calibri 20 pt</a:t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Directions: Left justified, center, Font = Calibri 10 pt, BOLD ”directions:”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Directions box set for two lines. Drag bottom down a bit for a third line as needed.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