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3"/>
          <p:cNvGrpSpPr/>
          <p:nvPr/>
        </p:nvGrpSpPr>
        <p:grpSpPr>
          <a:xfrm rot="5400000">
            <a:off x="-665666" y="1470432"/>
            <a:ext cx="8119007" cy="6070668"/>
            <a:chOff x="1561309" y="191228"/>
            <a:chExt cx="8661470" cy="6476274"/>
          </a:xfrm>
        </p:grpSpPr>
        <p:sp>
          <p:nvSpPr>
            <p:cNvPr id="89" name="Google Shape;89;p13"/>
            <p:cNvSpPr/>
            <p:nvPr/>
          </p:nvSpPr>
          <p:spPr>
            <a:xfrm>
              <a:off x="1567402" y="191228"/>
              <a:ext cx="8640000" cy="7200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0" i="0" u="none" strike="noStrike" cap="none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1561309" y="911189"/>
              <a:ext cx="4320000" cy="7200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5882112" y="912240"/>
              <a:ext cx="4320000" cy="7200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562360" y="1624844"/>
              <a:ext cx="2880000" cy="7200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564249" y="2344805"/>
              <a:ext cx="2160000" cy="72000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1565300" y="3064764"/>
              <a:ext cx="1728000" cy="720000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1566352" y="3784723"/>
              <a:ext cx="1440000" cy="720000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1567403" y="4504682"/>
              <a:ext cx="1080000" cy="720000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1561310" y="5224641"/>
              <a:ext cx="864000" cy="720000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1563692" y="5937976"/>
              <a:ext cx="720000" cy="720000"/>
            </a:xfrm>
            <a:prstGeom prst="rect">
              <a:avLst/>
            </a:prstGeom>
            <a:blipFill rotWithShape="1">
              <a:blip r:embed="rId12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443673" y="1620082"/>
              <a:ext cx="2880000" cy="720000"/>
            </a:xfrm>
            <a:prstGeom prst="rect">
              <a:avLst/>
            </a:prstGeom>
            <a:blipFill rotWithShape="1">
              <a:blip r:embed="rId13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7324986" y="1622464"/>
              <a:ext cx="2880000" cy="720000"/>
            </a:xfrm>
            <a:prstGeom prst="rect">
              <a:avLst/>
            </a:prstGeom>
            <a:blipFill rotWithShape="1">
              <a:blip r:embed="rId14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3724043" y="2340043"/>
              <a:ext cx="2160000" cy="720000"/>
            </a:xfrm>
            <a:prstGeom prst="rect">
              <a:avLst/>
            </a:prstGeom>
            <a:blipFill rotWithShape="1">
              <a:blip r:embed="rId15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5888599" y="2340043"/>
              <a:ext cx="2160000" cy="720000"/>
            </a:xfrm>
            <a:prstGeom prst="rect">
              <a:avLst/>
            </a:prstGeom>
            <a:blipFill rotWithShape="1">
              <a:blip r:embed="rId16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8048393" y="2335281"/>
              <a:ext cx="2160000" cy="720000"/>
            </a:xfrm>
            <a:prstGeom prst="rect">
              <a:avLst/>
            </a:prstGeom>
            <a:blipFill rotWithShape="1">
              <a:blip r:embed="rId17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3296469" y="3060001"/>
              <a:ext cx="1728000" cy="720000"/>
            </a:xfrm>
            <a:prstGeom prst="rect">
              <a:avLst/>
            </a:prstGeom>
            <a:blipFill rotWithShape="1">
              <a:blip r:embed="rId18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5032400" y="3060001"/>
              <a:ext cx="1728000" cy="720000"/>
            </a:xfrm>
            <a:prstGeom prst="rect">
              <a:avLst/>
            </a:prstGeom>
            <a:blipFill rotWithShape="1">
              <a:blip r:embed="rId19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6756425" y="3062382"/>
              <a:ext cx="1728000" cy="720000"/>
            </a:xfrm>
            <a:prstGeom prst="rect">
              <a:avLst/>
            </a:prstGeom>
            <a:blipFill rotWithShape="1">
              <a:blip r:embed="rId20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8480450" y="3057620"/>
              <a:ext cx="1728000" cy="720000"/>
            </a:xfrm>
            <a:prstGeom prst="rect">
              <a:avLst/>
            </a:prstGeom>
            <a:blipFill rotWithShape="1">
              <a:blip r:embed="rId21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3004627" y="3787105"/>
              <a:ext cx="1440000" cy="720000"/>
            </a:xfrm>
            <a:prstGeom prst="rect">
              <a:avLst/>
            </a:prstGeom>
            <a:blipFill rotWithShape="1">
              <a:blip r:embed="rId22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447665" y="3779960"/>
              <a:ext cx="1440000" cy="720000"/>
            </a:xfrm>
            <a:prstGeom prst="rect">
              <a:avLst/>
            </a:prstGeom>
            <a:blipFill rotWithShape="1">
              <a:blip r:embed="rId23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5885940" y="3782342"/>
              <a:ext cx="1440000" cy="720000"/>
            </a:xfrm>
            <a:prstGeom prst="rect">
              <a:avLst/>
            </a:prstGeom>
            <a:blipFill rotWithShape="1">
              <a:blip r:embed="rId24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7328978" y="3782341"/>
              <a:ext cx="1440000" cy="720000"/>
            </a:xfrm>
            <a:prstGeom prst="rect">
              <a:avLst/>
            </a:prstGeom>
            <a:blipFill rotWithShape="1">
              <a:blip r:embed="rId25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8774397" y="3777579"/>
              <a:ext cx="1440000" cy="720000"/>
            </a:xfrm>
            <a:prstGeom prst="rect">
              <a:avLst/>
            </a:prstGeom>
            <a:blipFill rotWithShape="1">
              <a:blip r:embed="rId26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2648491" y="4507064"/>
              <a:ext cx="1080000" cy="720000"/>
            </a:xfrm>
            <a:prstGeom prst="rect">
              <a:avLst/>
            </a:prstGeom>
            <a:blipFill rotWithShape="1">
              <a:blip r:embed="rId27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3727197" y="4507063"/>
              <a:ext cx="1080000" cy="720000"/>
            </a:xfrm>
            <a:prstGeom prst="rect">
              <a:avLst/>
            </a:prstGeom>
            <a:blipFill rotWithShape="1">
              <a:blip r:embed="rId28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808285" y="4509445"/>
              <a:ext cx="1080000" cy="720000"/>
            </a:xfrm>
            <a:prstGeom prst="rect">
              <a:avLst/>
            </a:prstGeom>
            <a:blipFill rotWithShape="1">
              <a:blip r:embed="rId29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5891753" y="4499919"/>
              <a:ext cx="1080000" cy="720000"/>
            </a:xfrm>
            <a:prstGeom prst="rect">
              <a:avLst/>
            </a:prstGeom>
            <a:blipFill rotWithShape="1">
              <a:blip r:embed="rId30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6972841" y="4502301"/>
              <a:ext cx="1080000" cy="720000"/>
            </a:xfrm>
            <a:prstGeom prst="rect">
              <a:avLst/>
            </a:prstGeom>
            <a:blipFill rotWithShape="1">
              <a:blip r:embed="rId31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8051547" y="4502300"/>
              <a:ext cx="1080000" cy="720000"/>
            </a:xfrm>
            <a:prstGeom prst="rect">
              <a:avLst/>
            </a:prstGeom>
            <a:blipFill rotWithShape="1">
              <a:blip r:embed="rId32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9132635" y="4504682"/>
              <a:ext cx="1080000" cy="720000"/>
            </a:xfrm>
            <a:prstGeom prst="rect">
              <a:avLst/>
            </a:prstGeom>
            <a:blipFill rotWithShape="1">
              <a:blip r:embed="rId33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2435229" y="5227023"/>
              <a:ext cx="864000" cy="720000"/>
            </a:xfrm>
            <a:prstGeom prst="rect">
              <a:avLst/>
            </a:prstGeom>
            <a:blipFill rotWithShape="1">
              <a:blip r:embed="rId34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3299622" y="5227022"/>
              <a:ext cx="864000" cy="720000"/>
            </a:xfrm>
            <a:prstGeom prst="rect">
              <a:avLst/>
            </a:prstGeom>
            <a:blipFill rotWithShape="1">
              <a:blip r:embed="rId35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4173541" y="5229404"/>
              <a:ext cx="864000" cy="720000"/>
            </a:xfrm>
            <a:prstGeom prst="rect">
              <a:avLst/>
            </a:prstGeom>
            <a:blipFill rotWithShape="1">
              <a:blip r:embed="rId36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5021265" y="5227022"/>
              <a:ext cx="864000" cy="720000"/>
            </a:xfrm>
            <a:prstGeom prst="rect">
              <a:avLst/>
            </a:prstGeom>
            <a:blipFill rotWithShape="1">
              <a:blip r:embed="rId37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5895184" y="5229404"/>
              <a:ext cx="864000" cy="720000"/>
            </a:xfrm>
            <a:prstGeom prst="rect">
              <a:avLst/>
            </a:prstGeom>
            <a:blipFill rotWithShape="1">
              <a:blip r:embed="rId38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6759577" y="5229403"/>
              <a:ext cx="864000" cy="720000"/>
            </a:xfrm>
            <a:prstGeom prst="rect">
              <a:avLst/>
            </a:prstGeom>
            <a:blipFill rotWithShape="1">
              <a:blip r:embed="rId39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7626352" y="5231785"/>
              <a:ext cx="864000" cy="720000"/>
            </a:xfrm>
            <a:prstGeom prst="rect">
              <a:avLst/>
            </a:prstGeom>
            <a:blipFill rotWithShape="1">
              <a:blip r:embed="rId40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8483602" y="5224640"/>
              <a:ext cx="864000" cy="720000"/>
            </a:xfrm>
            <a:prstGeom prst="rect">
              <a:avLst/>
            </a:prstGeom>
            <a:blipFill rotWithShape="1">
              <a:blip r:embed="rId41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9357521" y="5227022"/>
              <a:ext cx="864000" cy="720000"/>
            </a:xfrm>
            <a:prstGeom prst="rect">
              <a:avLst/>
            </a:prstGeom>
            <a:blipFill rotWithShape="1">
              <a:blip r:embed="rId42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2287592" y="5940358"/>
              <a:ext cx="720000" cy="720000"/>
            </a:xfrm>
            <a:prstGeom prst="rect">
              <a:avLst/>
            </a:prstGeom>
            <a:blipFill rotWithShape="1">
              <a:blip r:embed="rId43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3009110" y="5940357"/>
              <a:ext cx="720000" cy="720000"/>
            </a:xfrm>
            <a:prstGeom prst="rect">
              <a:avLst/>
            </a:prstGeom>
            <a:blipFill rotWithShape="1">
              <a:blip r:embed="rId44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3725866" y="5942739"/>
              <a:ext cx="720000" cy="720000"/>
            </a:xfrm>
            <a:prstGeom prst="rect">
              <a:avLst/>
            </a:prstGeom>
            <a:blipFill rotWithShape="1">
              <a:blip r:embed="rId45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4447385" y="5942738"/>
              <a:ext cx="720000" cy="720000"/>
            </a:xfrm>
            <a:prstGeom prst="rect">
              <a:avLst/>
            </a:prstGeom>
            <a:blipFill rotWithShape="1">
              <a:blip r:embed="rId46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5178429" y="5945120"/>
              <a:ext cx="720000" cy="720000"/>
            </a:xfrm>
            <a:prstGeom prst="rect">
              <a:avLst/>
            </a:prstGeom>
            <a:blipFill rotWithShape="1">
              <a:blip r:embed="rId47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5888042" y="5947502"/>
              <a:ext cx="720000" cy="720000"/>
            </a:xfrm>
            <a:prstGeom prst="rect">
              <a:avLst/>
            </a:prstGeom>
            <a:blipFill rotWithShape="1">
              <a:blip r:embed="rId48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6611942" y="5942740"/>
              <a:ext cx="720000" cy="720000"/>
            </a:xfrm>
            <a:prstGeom prst="rect">
              <a:avLst/>
            </a:prstGeom>
            <a:blipFill rotWithShape="1">
              <a:blip r:embed="rId49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7333460" y="5942739"/>
              <a:ext cx="720000" cy="720000"/>
            </a:xfrm>
            <a:prstGeom prst="rect">
              <a:avLst/>
            </a:prstGeom>
            <a:blipFill rotWithShape="1">
              <a:blip r:embed="rId50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8050216" y="5945121"/>
              <a:ext cx="720000" cy="720000"/>
            </a:xfrm>
            <a:prstGeom prst="rect">
              <a:avLst/>
            </a:prstGeom>
            <a:blipFill rotWithShape="1">
              <a:blip r:embed="rId51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8771735" y="5945120"/>
              <a:ext cx="720000" cy="720000"/>
            </a:xfrm>
            <a:prstGeom prst="rect">
              <a:avLst/>
            </a:prstGeom>
            <a:blipFill rotWithShape="1">
              <a:blip r:embed="rId52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9502779" y="5947502"/>
              <a:ext cx="720000" cy="720000"/>
            </a:xfrm>
            <a:prstGeom prst="rect">
              <a:avLst/>
            </a:prstGeom>
            <a:blipFill rotWithShape="1">
              <a:blip r:embed="rId53">
                <a:alphaModFix/>
              </a:blip>
              <a:stretch>
                <a:fillRect/>
              </a:stretch>
            </a:blip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8D21215-2FE3-3E73-1661-5D1235CA8571}"/>
              </a:ext>
            </a:extLst>
          </p:cNvPr>
          <p:cNvSpPr txBox="1"/>
          <p:nvPr/>
        </p:nvSpPr>
        <p:spPr>
          <a:xfrm>
            <a:off x="3670909" y="8897706"/>
            <a:ext cx="3187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see PDF in case the formatting of this file changes.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Danita Mapes</cp:lastModifiedBy>
  <cp:revision>1</cp:revision>
  <dcterms:modified xsi:type="dcterms:W3CDTF">2023-02-27T20:54:01Z</dcterms:modified>
</cp:coreProperties>
</file>