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2232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271713" y="1143000"/>
            <a:ext cx="23145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528108" y="2377546"/>
            <a:ext cx="5801784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1772576" y="3622015"/>
            <a:ext cx="774911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-1227799" y="2186121"/>
            <a:ext cx="774911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9" Type="http://schemas.openxmlformats.org/officeDocument/2006/relationships/image" Target="../media/image37.png"/><Relationship Id="rId21" Type="http://schemas.openxmlformats.org/officeDocument/2006/relationships/image" Target="../media/image19.png"/><Relationship Id="rId34" Type="http://schemas.openxmlformats.org/officeDocument/2006/relationships/image" Target="../media/image32.png"/><Relationship Id="rId42" Type="http://schemas.openxmlformats.org/officeDocument/2006/relationships/image" Target="../media/image40.png"/><Relationship Id="rId47" Type="http://schemas.openxmlformats.org/officeDocument/2006/relationships/image" Target="../media/image45.png"/><Relationship Id="rId50" Type="http://schemas.openxmlformats.org/officeDocument/2006/relationships/image" Target="../media/image48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9" Type="http://schemas.openxmlformats.org/officeDocument/2006/relationships/image" Target="../media/image27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32" Type="http://schemas.openxmlformats.org/officeDocument/2006/relationships/image" Target="../media/image30.png"/><Relationship Id="rId37" Type="http://schemas.openxmlformats.org/officeDocument/2006/relationships/image" Target="../media/image35.png"/><Relationship Id="rId40" Type="http://schemas.openxmlformats.org/officeDocument/2006/relationships/image" Target="../media/image38.png"/><Relationship Id="rId45" Type="http://schemas.openxmlformats.org/officeDocument/2006/relationships/image" Target="../media/image43.png"/><Relationship Id="rId53" Type="http://schemas.openxmlformats.org/officeDocument/2006/relationships/image" Target="../media/image51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31" Type="http://schemas.openxmlformats.org/officeDocument/2006/relationships/image" Target="../media/image29.png"/><Relationship Id="rId44" Type="http://schemas.openxmlformats.org/officeDocument/2006/relationships/image" Target="../media/image42.png"/><Relationship Id="rId52" Type="http://schemas.openxmlformats.org/officeDocument/2006/relationships/image" Target="../media/image50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Relationship Id="rId30" Type="http://schemas.openxmlformats.org/officeDocument/2006/relationships/image" Target="../media/image28.png"/><Relationship Id="rId35" Type="http://schemas.openxmlformats.org/officeDocument/2006/relationships/image" Target="../media/image33.png"/><Relationship Id="rId43" Type="http://schemas.openxmlformats.org/officeDocument/2006/relationships/image" Target="../media/image41.png"/><Relationship Id="rId48" Type="http://schemas.openxmlformats.org/officeDocument/2006/relationships/image" Target="../media/image46.png"/><Relationship Id="rId8" Type="http://schemas.openxmlformats.org/officeDocument/2006/relationships/image" Target="../media/image6.png"/><Relationship Id="rId51" Type="http://schemas.openxmlformats.org/officeDocument/2006/relationships/image" Target="../media/image49.png"/><Relationship Id="rId3" Type="http://schemas.openxmlformats.org/officeDocument/2006/relationships/image" Target="../media/image1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33" Type="http://schemas.openxmlformats.org/officeDocument/2006/relationships/image" Target="../media/image31.png"/><Relationship Id="rId38" Type="http://schemas.openxmlformats.org/officeDocument/2006/relationships/image" Target="../media/image36.png"/><Relationship Id="rId46" Type="http://schemas.openxmlformats.org/officeDocument/2006/relationships/image" Target="../media/image44.png"/><Relationship Id="rId20" Type="http://schemas.openxmlformats.org/officeDocument/2006/relationships/image" Target="../media/image18.png"/><Relationship Id="rId41" Type="http://schemas.openxmlformats.org/officeDocument/2006/relationships/image" Target="../media/image3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36" Type="http://schemas.openxmlformats.org/officeDocument/2006/relationships/image" Target="../media/image34.png"/><Relationship Id="rId49" Type="http://schemas.openxmlformats.org/officeDocument/2006/relationships/image" Target="../media/image4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oogle Shape;88;p13"/>
          <p:cNvGrpSpPr/>
          <p:nvPr/>
        </p:nvGrpSpPr>
        <p:grpSpPr>
          <a:xfrm rot="5400000">
            <a:off x="-665666" y="1470432"/>
            <a:ext cx="8119007" cy="6070668"/>
            <a:chOff x="1561309" y="191228"/>
            <a:chExt cx="8661470" cy="6476274"/>
          </a:xfrm>
        </p:grpSpPr>
        <p:sp>
          <p:nvSpPr>
            <p:cNvPr id="89" name="Google Shape;89;p13"/>
            <p:cNvSpPr/>
            <p:nvPr/>
          </p:nvSpPr>
          <p:spPr>
            <a:xfrm>
              <a:off x="1567402" y="191228"/>
              <a:ext cx="8640000" cy="720000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0" i="0" u="none" strike="noStrike" cap="none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90" name="Google Shape;90;p13"/>
            <p:cNvSpPr/>
            <p:nvPr/>
          </p:nvSpPr>
          <p:spPr>
            <a:xfrm>
              <a:off x="1561309" y="911189"/>
              <a:ext cx="4320000" cy="720000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91" name="Google Shape;91;p13"/>
            <p:cNvSpPr/>
            <p:nvPr/>
          </p:nvSpPr>
          <p:spPr>
            <a:xfrm>
              <a:off x="5882112" y="912240"/>
              <a:ext cx="4320000" cy="720000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92" name="Google Shape;92;p13"/>
            <p:cNvSpPr/>
            <p:nvPr/>
          </p:nvSpPr>
          <p:spPr>
            <a:xfrm>
              <a:off x="1562360" y="1624844"/>
              <a:ext cx="2880000" cy="720000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93" name="Google Shape;93;p13"/>
            <p:cNvSpPr/>
            <p:nvPr/>
          </p:nvSpPr>
          <p:spPr>
            <a:xfrm>
              <a:off x="1564249" y="2344805"/>
              <a:ext cx="2160000" cy="720000"/>
            </a:xfrm>
            <a:prstGeom prst="rect">
              <a:avLst/>
            </a:prstGeom>
            <a:blipFill rotWithShape="1">
              <a:blip r:embed="rId7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94" name="Google Shape;94;p13"/>
            <p:cNvSpPr/>
            <p:nvPr/>
          </p:nvSpPr>
          <p:spPr>
            <a:xfrm>
              <a:off x="1565300" y="3064764"/>
              <a:ext cx="1728000" cy="720000"/>
            </a:xfrm>
            <a:prstGeom prst="rect">
              <a:avLst/>
            </a:prstGeom>
            <a:blipFill rotWithShape="1">
              <a:blip r:embed="rId8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95" name="Google Shape;95;p13"/>
            <p:cNvSpPr/>
            <p:nvPr/>
          </p:nvSpPr>
          <p:spPr>
            <a:xfrm>
              <a:off x="1566352" y="3784723"/>
              <a:ext cx="1440000" cy="720000"/>
            </a:xfrm>
            <a:prstGeom prst="rect">
              <a:avLst/>
            </a:prstGeom>
            <a:blipFill rotWithShape="1">
              <a:blip r:embed="rId9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96" name="Google Shape;96;p13"/>
            <p:cNvSpPr/>
            <p:nvPr/>
          </p:nvSpPr>
          <p:spPr>
            <a:xfrm>
              <a:off x="1567403" y="4504682"/>
              <a:ext cx="1080000" cy="720000"/>
            </a:xfrm>
            <a:prstGeom prst="rect">
              <a:avLst/>
            </a:prstGeom>
            <a:blipFill rotWithShape="1">
              <a:blip r:embed="rId10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97" name="Google Shape;97;p13"/>
            <p:cNvSpPr/>
            <p:nvPr/>
          </p:nvSpPr>
          <p:spPr>
            <a:xfrm>
              <a:off x="1561310" y="5224641"/>
              <a:ext cx="864000" cy="720000"/>
            </a:xfrm>
            <a:prstGeom prst="rect">
              <a:avLst/>
            </a:prstGeom>
            <a:blipFill rotWithShape="1">
              <a:blip r:embed="rId11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98" name="Google Shape;98;p13"/>
            <p:cNvSpPr/>
            <p:nvPr/>
          </p:nvSpPr>
          <p:spPr>
            <a:xfrm>
              <a:off x="1563692" y="5937976"/>
              <a:ext cx="720000" cy="720000"/>
            </a:xfrm>
            <a:prstGeom prst="rect">
              <a:avLst/>
            </a:prstGeom>
            <a:blipFill rotWithShape="1">
              <a:blip r:embed="rId12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99" name="Google Shape;99;p13"/>
            <p:cNvSpPr/>
            <p:nvPr/>
          </p:nvSpPr>
          <p:spPr>
            <a:xfrm>
              <a:off x="4443673" y="1620082"/>
              <a:ext cx="2880000" cy="720000"/>
            </a:xfrm>
            <a:prstGeom prst="rect">
              <a:avLst/>
            </a:prstGeom>
            <a:blipFill rotWithShape="1">
              <a:blip r:embed="rId13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00" name="Google Shape;100;p13"/>
            <p:cNvSpPr/>
            <p:nvPr/>
          </p:nvSpPr>
          <p:spPr>
            <a:xfrm>
              <a:off x="7324986" y="1622464"/>
              <a:ext cx="2880000" cy="720000"/>
            </a:xfrm>
            <a:prstGeom prst="rect">
              <a:avLst/>
            </a:prstGeom>
            <a:blipFill rotWithShape="1">
              <a:blip r:embed="rId14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01" name="Google Shape;101;p13"/>
            <p:cNvSpPr/>
            <p:nvPr/>
          </p:nvSpPr>
          <p:spPr>
            <a:xfrm>
              <a:off x="3724043" y="2340043"/>
              <a:ext cx="2160000" cy="720000"/>
            </a:xfrm>
            <a:prstGeom prst="rect">
              <a:avLst/>
            </a:prstGeom>
            <a:blipFill rotWithShape="1">
              <a:blip r:embed="rId15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02" name="Google Shape;102;p13"/>
            <p:cNvSpPr/>
            <p:nvPr/>
          </p:nvSpPr>
          <p:spPr>
            <a:xfrm>
              <a:off x="5888599" y="2340043"/>
              <a:ext cx="2160000" cy="720000"/>
            </a:xfrm>
            <a:prstGeom prst="rect">
              <a:avLst/>
            </a:prstGeom>
            <a:blipFill rotWithShape="1">
              <a:blip r:embed="rId16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03" name="Google Shape;103;p13"/>
            <p:cNvSpPr/>
            <p:nvPr/>
          </p:nvSpPr>
          <p:spPr>
            <a:xfrm>
              <a:off x="8048393" y="2335281"/>
              <a:ext cx="2160000" cy="720000"/>
            </a:xfrm>
            <a:prstGeom prst="rect">
              <a:avLst/>
            </a:prstGeom>
            <a:blipFill rotWithShape="1">
              <a:blip r:embed="rId17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04" name="Google Shape;104;p13"/>
            <p:cNvSpPr/>
            <p:nvPr/>
          </p:nvSpPr>
          <p:spPr>
            <a:xfrm>
              <a:off x="3296469" y="3060001"/>
              <a:ext cx="1728000" cy="720000"/>
            </a:xfrm>
            <a:prstGeom prst="rect">
              <a:avLst/>
            </a:prstGeom>
            <a:blipFill rotWithShape="1">
              <a:blip r:embed="rId18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05" name="Google Shape;105;p13"/>
            <p:cNvSpPr/>
            <p:nvPr/>
          </p:nvSpPr>
          <p:spPr>
            <a:xfrm>
              <a:off x="5032400" y="3060001"/>
              <a:ext cx="1728000" cy="720000"/>
            </a:xfrm>
            <a:prstGeom prst="rect">
              <a:avLst/>
            </a:prstGeom>
            <a:blipFill rotWithShape="1">
              <a:blip r:embed="rId19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06" name="Google Shape;106;p13"/>
            <p:cNvSpPr/>
            <p:nvPr/>
          </p:nvSpPr>
          <p:spPr>
            <a:xfrm>
              <a:off x="6756425" y="3062382"/>
              <a:ext cx="1728000" cy="720000"/>
            </a:xfrm>
            <a:prstGeom prst="rect">
              <a:avLst/>
            </a:prstGeom>
            <a:blipFill rotWithShape="1">
              <a:blip r:embed="rId20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07" name="Google Shape;107;p13"/>
            <p:cNvSpPr/>
            <p:nvPr/>
          </p:nvSpPr>
          <p:spPr>
            <a:xfrm>
              <a:off x="8480450" y="3057620"/>
              <a:ext cx="1728000" cy="720000"/>
            </a:xfrm>
            <a:prstGeom prst="rect">
              <a:avLst/>
            </a:prstGeom>
            <a:blipFill rotWithShape="1">
              <a:blip r:embed="rId21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08" name="Google Shape;108;p13"/>
            <p:cNvSpPr/>
            <p:nvPr/>
          </p:nvSpPr>
          <p:spPr>
            <a:xfrm>
              <a:off x="3004627" y="3787105"/>
              <a:ext cx="1440000" cy="720000"/>
            </a:xfrm>
            <a:prstGeom prst="rect">
              <a:avLst/>
            </a:prstGeom>
            <a:blipFill rotWithShape="1">
              <a:blip r:embed="rId22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09" name="Google Shape;109;p13"/>
            <p:cNvSpPr/>
            <p:nvPr/>
          </p:nvSpPr>
          <p:spPr>
            <a:xfrm>
              <a:off x="4447665" y="3779960"/>
              <a:ext cx="1440000" cy="720000"/>
            </a:xfrm>
            <a:prstGeom prst="rect">
              <a:avLst/>
            </a:prstGeom>
            <a:blipFill rotWithShape="1">
              <a:blip r:embed="rId23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10" name="Google Shape;110;p13"/>
            <p:cNvSpPr/>
            <p:nvPr/>
          </p:nvSpPr>
          <p:spPr>
            <a:xfrm>
              <a:off x="5885940" y="3782342"/>
              <a:ext cx="1440000" cy="720000"/>
            </a:xfrm>
            <a:prstGeom prst="rect">
              <a:avLst/>
            </a:prstGeom>
            <a:blipFill rotWithShape="1">
              <a:blip r:embed="rId24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11" name="Google Shape;111;p13"/>
            <p:cNvSpPr/>
            <p:nvPr/>
          </p:nvSpPr>
          <p:spPr>
            <a:xfrm>
              <a:off x="7328978" y="3782341"/>
              <a:ext cx="1440000" cy="720000"/>
            </a:xfrm>
            <a:prstGeom prst="rect">
              <a:avLst/>
            </a:prstGeom>
            <a:blipFill rotWithShape="1">
              <a:blip r:embed="rId25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12" name="Google Shape;112;p13"/>
            <p:cNvSpPr/>
            <p:nvPr/>
          </p:nvSpPr>
          <p:spPr>
            <a:xfrm>
              <a:off x="8774397" y="3777579"/>
              <a:ext cx="1440000" cy="720000"/>
            </a:xfrm>
            <a:prstGeom prst="rect">
              <a:avLst/>
            </a:prstGeom>
            <a:blipFill rotWithShape="1">
              <a:blip r:embed="rId26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13" name="Google Shape;113;p13"/>
            <p:cNvSpPr/>
            <p:nvPr/>
          </p:nvSpPr>
          <p:spPr>
            <a:xfrm>
              <a:off x="2648491" y="4507064"/>
              <a:ext cx="1080000" cy="720000"/>
            </a:xfrm>
            <a:prstGeom prst="rect">
              <a:avLst/>
            </a:prstGeom>
            <a:blipFill rotWithShape="1">
              <a:blip r:embed="rId27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14" name="Google Shape;114;p13"/>
            <p:cNvSpPr/>
            <p:nvPr/>
          </p:nvSpPr>
          <p:spPr>
            <a:xfrm>
              <a:off x="3727197" y="4507063"/>
              <a:ext cx="1080000" cy="720000"/>
            </a:xfrm>
            <a:prstGeom prst="rect">
              <a:avLst/>
            </a:prstGeom>
            <a:blipFill rotWithShape="1">
              <a:blip r:embed="rId28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15" name="Google Shape;115;p13"/>
            <p:cNvSpPr/>
            <p:nvPr/>
          </p:nvSpPr>
          <p:spPr>
            <a:xfrm>
              <a:off x="4808285" y="4509445"/>
              <a:ext cx="1080000" cy="720000"/>
            </a:xfrm>
            <a:prstGeom prst="rect">
              <a:avLst/>
            </a:prstGeom>
            <a:blipFill rotWithShape="1">
              <a:blip r:embed="rId29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16" name="Google Shape;116;p13"/>
            <p:cNvSpPr/>
            <p:nvPr/>
          </p:nvSpPr>
          <p:spPr>
            <a:xfrm>
              <a:off x="5891753" y="4499919"/>
              <a:ext cx="1080000" cy="720000"/>
            </a:xfrm>
            <a:prstGeom prst="rect">
              <a:avLst/>
            </a:prstGeom>
            <a:blipFill rotWithShape="1">
              <a:blip r:embed="rId30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17" name="Google Shape;117;p13"/>
            <p:cNvSpPr/>
            <p:nvPr/>
          </p:nvSpPr>
          <p:spPr>
            <a:xfrm>
              <a:off x="6972841" y="4502301"/>
              <a:ext cx="1080000" cy="720000"/>
            </a:xfrm>
            <a:prstGeom prst="rect">
              <a:avLst/>
            </a:prstGeom>
            <a:blipFill rotWithShape="1">
              <a:blip r:embed="rId31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18" name="Google Shape;118;p13"/>
            <p:cNvSpPr/>
            <p:nvPr/>
          </p:nvSpPr>
          <p:spPr>
            <a:xfrm>
              <a:off x="8051547" y="4502300"/>
              <a:ext cx="1080000" cy="720000"/>
            </a:xfrm>
            <a:prstGeom prst="rect">
              <a:avLst/>
            </a:prstGeom>
            <a:blipFill rotWithShape="1">
              <a:blip r:embed="rId32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19" name="Google Shape;119;p13"/>
            <p:cNvSpPr/>
            <p:nvPr/>
          </p:nvSpPr>
          <p:spPr>
            <a:xfrm>
              <a:off x="9132635" y="4504682"/>
              <a:ext cx="1080000" cy="720000"/>
            </a:xfrm>
            <a:prstGeom prst="rect">
              <a:avLst/>
            </a:prstGeom>
            <a:blipFill rotWithShape="1">
              <a:blip r:embed="rId33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20" name="Google Shape;120;p13"/>
            <p:cNvSpPr/>
            <p:nvPr/>
          </p:nvSpPr>
          <p:spPr>
            <a:xfrm>
              <a:off x="2435229" y="5227023"/>
              <a:ext cx="864000" cy="720000"/>
            </a:xfrm>
            <a:prstGeom prst="rect">
              <a:avLst/>
            </a:prstGeom>
            <a:blipFill rotWithShape="1">
              <a:blip r:embed="rId34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21" name="Google Shape;121;p13"/>
            <p:cNvSpPr/>
            <p:nvPr/>
          </p:nvSpPr>
          <p:spPr>
            <a:xfrm>
              <a:off x="3299622" y="5227022"/>
              <a:ext cx="864000" cy="720000"/>
            </a:xfrm>
            <a:prstGeom prst="rect">
              <a:avLst/>
            </a:prstGeom>
            <a:blipFill rotWithShape="1">
              <a:blip r:embed="rId35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22" name="Google Shape;122;p13"/>
            <p:cNvSpPr/>
            <p:nvPr/>
          </p:nvSpPr>
          <p:spPr>
            <a:xfrm>
              <a:off x="4173541" y="5229404"/>
              <a:ext cx="864000" cy="720000"/>
            </a:xfrm>
            <a:prstGeom prst="rect">
              <a:avLst/>
            </a:prstGeom>
            <a:blipFill rotWithShape="1">
              <a:blip r:embed="rId36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23" name="Google Shape;123;p13"/>
            <p:cNvSpPr/>
            <p:nvPr/>
          </p:nvSpPr>
          <p:spPr>
            <a:xfrm>
              <a:off x="5021265" y="5227022"/>
              <a:ext cx="864000" cy="720000"/>
            </a:xfrm>
            <a:prstGeom prst="rect">
              <a:avLst/>
            </a:prstGeom>
            <a:blipFill rotWithShape="1">
              <a:blip r:embed="rId37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24" name="Google Shape;124;p13"/>
            <p:cNvSpPr/>
            <p:nvPr/>
          </p:nvSpPr>
          <p:spPr>
            <a:xfrm>
              <a:off x="5895184" y="5229404"/>
              <a:ext cx="864000" cy="720000"/>
            </a:xfrm>
            <a:prstGeom prst="rect">
              <a:avLst/>
            </a:prstGeom>
            <a:blipFill rotWithShape="1">
              <a:blip r:embed="rId38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25" name="Google Shape;125;p13"/>
            <p:cNvSpPr/>
            <p:nvPr/>
          </p:nvSpPr>
          <p:spPr>
            <a:xfrm>
              <a:off x="6759577" y="5229403"/>
              <a:ext cx="864000" cy="720000"/>
            </a:xfrm>
            <a:prstGeom prst="rect">
              <a:avLst/>
            </a:prstGeom>
            <a:blipFill rotWithShape="1">
              <a:blip r:embed="rId39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26" name="Google Shape;126;p13"/>
            <p:cNvSpPr/>
            <p:nvPr/>
          </p:nvSpPr>
          <p:spPr>
            <a:xfrm>
              <a:off x="7626352" y="5231785"/>
              <a:ext cx="864000" cy="720000"/>
            </a:xfrm>
            <a:prstGeom prst="rect">
              <a:avLst/>
            </a:prstGeom>
            <a:blipFill rotWithShape="1">
              <a:blip r:embed="rId40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27" name="Google Shape;127;p13"/>
            <p:cNvSpPr/>
            <p:nvPr/>
          </p:nvSpPr>
          <p:spPr>
            <a:xfrm>
              <a:off x="8483602" y="5224640"/>
              <a:ext cx="864000" cy="720000"/>
            </a:xfrm>
            <a:prstGeom prst="rect">
              <a:avLst/>
            </a:prstGeom>
            <a:blipFill rotWithShape="1">
              <a:blip r:embed="rId41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28" name="Google Shape;128;p13"/>
            <p:cNvSpPr/>
            <p:nvPr/>
          </p:nvSpPr>
          <p:spPr>
            <a:xfrm>
              <a:off x="9357521" y="5227022"/>
              <a:ext cx="864000" cy="720000"/>
            </a:xfrm>
            <a:prstGeom prst="rect">
              <a:avLst/>
            </a:prstGeom>
            <a:blipFill rotWithShape="1">
              <a:blip r:embed="rId42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29" name="Google Shape;129;p13"/>
            <p:cNvSpPr/>
            <p:nvPr/>
          </p:nvSpPr>
          <p:spPr>
            <a:xfrm>
              <a:off x="2287592" y="5940358"/>
              <a:ext cx="720000" cy="720000"/>
            </a:xfrm>
            <a:prstGeom prst="rect">
              <a:avLst/>
            </a:prstGeom>
            <a:blipFill rotWithShape="1">
              <a:blip r:embed="rId43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30" name="Google Shape;130;p13"/>
            <p:cNvSpPr/>
            <p:nvPr/>
          </p:nvSpPr>
          <p:spPr>
            <a:xfrm>
              <a:off x="3009110" y="5940357"/>
              <a:ext cx="720000" cy="720000"/>
            </a:xfrm>
            <a:prstGeom prst="rect">
              <a:avLst/>
            </a:prstGeom>
            <a:blipFill rotWithShape="1">
              <a:blip r:embed="rId44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31" name="Google Shape;131;p13"/>
            <p:cNvSpPr/>
            <p:nvPr/>
          </p:nvSpPr>
          <p:spPr>
            <a:xfrm>
              <a:off x="3725866" y="5942739"/>
              <a:ext cx="720000" cy="720000"/>
            </a:xfrm>
            <a:prstGeom prst="rect">
              <a:avLst/>
            </a:prstGeom>
            <a:blipFill rotWithShape="1">
              <a:blip r:embed="rId45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32" name="Google Shape;132;p13"/>
            <p:cNvSpPr/>
            <p:nvPr/>
          </p:nvSpPr>
          <p:spPr>
            <a:xfrm>
              <a:off x="4447385" y="5942738"/>
              <a:ext cx="720000" cy="720000"/>
            </a:xfrm>
            <a:prstGeom prst="rect">
              <a:avLst/>
            </a:prstGeom>
            <a:blipFill rotWithShape="1">
              <a:blip r:embed="rId46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33" name="Google Shape;133;p13"/>
            <p:cNvSpPr/>
            <p:nvPr/>
          </p:nvSpPr>
          <p:spPr>
            <a:xfrm>
              <a:off x="5178429" y="5945120"/>
              <a:ext cx="720000" cy="720000"/>
            </a:xfrm>
            <a:prstGeom prst="rect">
              <a:avLst/>
            </a:prstGeom>
            <a:blipFill rotWithShape="1">
              <a:blip r:embed="rId47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34" name="Google Shape;134;p13"/>
            <p:cNvSpPr/>
            <p:nvPr/>
          </p:nvSpPr>
          <p:spPr>
            <a:xfrm>
              <a:off x="5888042" y="5947502"/>
              <a:ext cx="720000" cy="720000"/>
            </a:xfrm>
            <a:prstGeom prst="rect">
              <a:avLst/>
            </a:prstGeom>
            <a:blipFill rotWithShape="1">
              <a:blip r:embed="rId48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35" name="Google Shape;135;p13"/>
            <p:cNvSpPr/>
            <p:nvPr/>
          </p:nvSpPr>
          <p:spPr>
            <a:xfrm>
              <a:off x="6611942" y="5942740"/>
              <a:ext cx="720000" cy="720000"/>
            </a:xfrm>
            <a:prstGeom prst="rect">
              <a:avLst/>
            </a:prstGeom>
            <a:blipFill rotWithShape="1">
              <a:blip r:embed="rId49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36" name="Google Shape;136;p13"/>
            <p:cNvSpPr/>
            <p:nvPr/>
          </p:nvSpPr>
          <p:spPr>
            <a:xfrm>
              <a:off x="7333460" y="5942739"/>
              <a:ext cx="720000" cy="720000"/>
            </a:xfrm>
            <a:prstGeom prst="rect">
              <a:avLst/>
            </a:prstGeom>
            <a:blipFill rotWithShape="1">
              <a:blip r:embed="rId50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37" name="Google Shape;137;p13"/>
            <p:cNvSpPr/>
            <p:nvPr/>
          </p:nvSpPr>
          <p:spPr>
            <a:xfrm>
              <a:off x="8050216" y="5945121"/>
              <a:ext cx="720000" cy="720000"/>
            </a:xfrm>
            <a:prstGeom prst="rect">
              <a:avLst/>
            </a:prstGeom>
            <a:blipFill rotWithShape="1">
              <a:blip r:embed="rId51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38" name="Google Shape;138;p13"/>
            <p:cNvSpPr/>
            <p:nvPr/>
          </p:nvSpPr>
          <p:spPr>
            <a:xfrm>
              <a:off x="8771735" y="5945120"/>
              <a:ext cx="720000" cy="720000"/>
            </a:xfrm>
            <a:prstGeom prst="rect">
              <a:avLst/>
            </a:prstGeom>
            <a:blipFill rotWithShape="1">
              <a:blip r:embed="rId52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39" name="Google Shape;139;p13"/>
            <p:cNvSpPr/>
            <p:nvPr/>
          </p:nvSpPr>
          <p:spPr>
            <a:xfrm>
              <a:off x="9502779" y="5947502"/>
              <a:ext cx="720000" cy="720000"/>
            </a:xfrm>
            <a:prstGeom prst="rect">
              <a:avLst/>
            </a:prstGeom>
            <a:blipFill rotWithShape="1">
              <a:blip r:embed="rId53">
                <a:alphaModFix/>
              </a:blip>
              <a:stretch>
                <a:fillRect/>
              </a:stretch>
            </a:blip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18D21215-2FE3-3E73-1661-5D1235CA8571}"/>
              </a:ext>
            </a:extLst>
          </p:cNvPr>
          <p:cNvSpPr txBox="1"/>
          <p:nvPr/>
        </p:nvSpPr>
        <p:spPr>
          <a:xfrm>
            <a:off x="3670909" y="8897706"/>
            <a:ext cx="3187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see PDF in case the formatting of this file changes.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On-screen Show (4:3)</PresentationFormat>
  <Paragraphs>52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Danita Mapes</cp:lastModifiedBy>
  <cp:revision>1</cp:revision>
  <dcterms:modified xsi:type="dcterms:W3CDTF">2023-02-27T20:54:01Z</dcterms:modified>
</cp:coreProperties>
</file>