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18"/>
    <p:restoredTop sz="96654"/>
  </p:normalViewPr>
  <p:slideViewPr>
    <p:cSldViewPr snapToGrid="0" snapToObjects="1">
      <p:cViewPr varScale="1">
        <p:scale>
          <a:sx n="93" d="100"/>
          <a:sy n="93" d="100"/>
        </p:scale>
        <p:origin x="34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6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3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6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1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6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9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8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4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2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6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34354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612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05953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182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62895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988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16152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620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42594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643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99</Words>
  <Application>Microsoft Macintosh PowerPoint</Application>
  <PresentationFormat>Letter Paper (8.5x11 in)</PresentationFormat>
  <Paragraphs>99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4</cp:revision>
  <cp:lastPrinted>2020-12-31T15:43:53Z</cp:lastPrinted>
  <dcterms:created xsi:type="dcterms:W3CDTF">2020-10-09T13:44:12Z</dcterms:created>
  <dcterms:modified xsi:type="dcterms:W3CDTF">2020-12-31T15:45:21Z</dcterms:modified>
</cp:coreProperties>
</file>