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84" d="100"/>
          <a:sy n="84" d="100"/>
        </p:scale>
        <p:origin x="40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5/20/21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Multiplication Strategy Observation Tool</a:t>
            </a: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874FE852-3649-2442-8578-5A26D197F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8633710"/>
              </p:ext>
            </p:extLst>
          </p:nvPr>
        </p:nvGraphicFramePr>
        <p:xfrm>
          <a:off x="468744" y="738909"/>
          <a:ext cx="6052128" cy="781304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627911">
                  <a:extLst>
                    <a:ext uri="{9D8B030D-6E8A-4147-A177-3AD203B41FA5}">
                      <a16:colId xmlns:a16="http://schemas.microsoft.com/office/drawing/2014/main" val="233182527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28279870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3237424941"/>
                    </a:ext>
                  </a:extLst>
                </a:gridCol>
                <a:gridCol w="1043709">
                  <a:extLst>
                    <a:ext uri="{9D8B030D-6E8A-4147-A177-3AD203B41FA5}">
                      <a16:colId xmlns:a16="http://schemas.microsoft.com/office/drawing/2014/main" val="3611753016"/>
                    </a:ext>
                  </a:extLst>
                </a:gridCol>
                <a:gridCol w="886691">
                  <a:extLst>
                    <a:ext uri="{9D8B030D-6E8A-4147-A177-3AD203B41FA5}">
                      <a16:colId xmlns:a16="http://schemas.microsoft.com/office/drawing/2014/main" val="2988839264"/>
                    </a:ext>
                  </a:extLst>
                </a:gridCol>
                <a:gridCol w="822036">
                  <a:extLst>
                    <a:ext uri="{9D8B030D-6E8A-4147-A177-3AD203B41FA5}">
                      <a16:colId xmlns:a16="http://schemas.microsoft.com/office/drawing/2014/main" val="196573456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Student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Multiplication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Algorithm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7702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dirty="0"/>
                        <a:t>Names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Break Apart to Multiply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Halve and Double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Compensation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Partial Products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r>
                        <a:rPr lang="en-US" sz="1100" dirty="0"/>
                        <a:t>Algorithm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64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469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298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1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22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6312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410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194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899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864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416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437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9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04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99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179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713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850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187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6666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20</Words>
  <Application>Microsoft Macintosh PowerPoint</Application>
  <PresentationFormat>Letter Paper (8.5x11 in)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2021-05-20T17:16:11Z</dcterms:modified>
</cp:coreProperties>
</file>