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9"/>
    <p:restoredTop sz="91726"/>
  </p:normalViewPr>
  <p:slideViewPr>
    <p:cSldViewPr snapToGrid="0" snapToObjects="1">
      <p:cViewPr>
        <p:scale>
          <a:sx n="59" d="100"/>
          <a:sy n="59" d="100"/>
        </p:scale>
        <p:origin x="228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6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99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50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93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10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41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88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52A24-68CF-1542-99E0-B3E9EB700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67A98-F7E5-C841-B3FD-ABB970192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the xxx with the numbers you want to use.</a:t>
            </a:r>
          </a:p>
          <a:p>
            <a:r>
              <a:rPr lang="en-US" dirty="0"/>
              <a:t>Delete extra slides/pages.</a:t>
            </a:r>
          </a:p>
          <a:p>
            <a:r>
              <a:rPr lang="en-US" dirty="0"/>
              <a:t>Note that xxx does not represent a three-digit number. You can replace xxx with 29, 291, 2,955, etc.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B47A6F-8F24-5FF4-1DBC-324F4BDC4491}"/>
              </a:ext>
            </a:extLst>
          </p:cNvPr>
          <p:cNvSpPr txBox="1"/>
          <p:nvPr/>
        </p:nvSpPr>
        <p:spPr>
          <a:xfrm>
            <a:off x="3699763" y="8904515"/>
            <a:ext cx="31582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  <p:extLst>
      <p:ext uri="{BB962C8B-B14F-4D97-AF65-F5344CB8AC3E}">
        <p14:creationId xmlns:p14="http://schemas.microsoft.com/office/powerpoint/2010/main" val="473454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357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56322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55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55911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187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719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241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50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×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964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364</Words>
  <Application>Microsoft Office PowerPoint</Application>
  <PresentationFormat>Letter Paper (8.5x11 in)</PresentationFormat>
  <Paragraphs>115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Directions: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Danita Mapes</cp:lastModifiedBy>
  <cp:revision>9</cp:revision>
  <cp:lastPrinted>2020-12-31T15:31:08Z</cp:lastPrinted>
  <dcterms:created xsi:type="dcterms:W3CDTF">2020-12-31T15:11:03Z</dcterms:created>
  <dcterms:modified xsi:type="dcterms:W3CDTF">2023-03-03T19:33:03Z</dcterms:modified>
</cp:coreProperties>
</file>