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637"/>
    <p:restoredTop sz="91729"/>
  </p:normalViewPr>
  <p:slideViewPr>
    <p:cSldViewPr snapToGrid="0" snapToObjects="1">
      <p:cViewPr>
        <p:scale>
          <a:sx n="227" d="100"/>
          <a:sy n="227" d="100"/>
        </p:scale>
        <p:origin x="3000" y="-450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1/2/21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Table 2">
                <a:extLst>
                  <a:ext uri="{FF2B5EF4-FFF2-40B4-BE49-F238E27FC236}">
                    <a16:creationId xmlns:a16="http://schemas.microsoft.com/office/drawing/2014/main" id="{2C3FAF44-1655-1543-A143-3236987B3A8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51109571"/>
                  </p:ext>
                </p:extLst>
              </p:nvPr>
            </p:nvGraphicFramePr>
            <p:xfrm>
              <a:off x="166398" y="997019"/>
              <a:ext cx="3064620" cy="28232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5385">
                      <a:extLst>
                        <a:ext uri="{9D8B030D-6E8A-4147-A177-3AD203B41FA5}">
                          <a16:colId xmlns:a16="http://schemas.microsoft.com/office/drawing/2014/main" val="286455879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3343408883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95893980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592844790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98051924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213431611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71181729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080351199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7225215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5025704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35695102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860619596"/>
                        </a:ext>
                      </a:extLst>
                    </a:gridCol>
                  </a:tblGrid>
                  <a:tr h="23527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8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sz="800" b="0" dirty="0"/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6099224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9294879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923970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190599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38414843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3326617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252660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228558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74974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5301713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820701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559754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6" name="Table 2">
                <a:extLst>
                  <a:ext uri="{FF2B5EF4-FFF2-40B4-BE49-F238E27FC236}">
                    <a16:creationId xmlns:a16="http://schemas.microsoft.com/office/drawing/2014/main" id="{2C3FAF44-1655-1543-A143-3236987B3A8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851109571"/>
                  </p:ext>
                </p:extLst>
              </p:nvPr>
            </p:nvGraphicFramePr>
            <p:xfrm>
              <a:off x="166398" y="997019"/>
              <a:ext cx="3064620" cy="28232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5385">
                      <a:extLst>
                        <a:ext uri="{9D8B030D-6E8A-4147-A177-3AD203B41FA5}">
                          <a16:colId xmlns:a16="http://schemas.microsoft.com/office/drawing/2014/main" val="286455879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3343408883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95893980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592844790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98051924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213431611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71181729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080351199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7225215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5025704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35695102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860619596"/>
                        </a:ext>
                      </a:extLst>
                    </a:gridCol>
                  </a:tblGrid>
                  <a:tr h="2352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5000" t="-5263" r="-1115000" b="-107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6099224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9294879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923970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190599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38414843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3326617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252660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228558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74974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5301713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820701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559754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0" name="Table 2">
                <a:extLst>
                  <a:ext uri="{FF2B5EF4-FFF2-40B4-BE49-F238E27FC236}">
                    <a16:creationId xmlns:a16="http://schemas.microsoft.com/office/drawing/2014/main" id="{E951AC8C-0819-CE43-B58D-C0EFE8FB34E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52376279"/>
                  </p:ext>
                </p:extLst>
              </p:nvPr>
            </p:nvGraphicFramePr>
            <p:xfrm>
              <a:off x="3673468" y="997019"/>
              <a:ext cx="3064620" cy="28232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5385">
                      <a:extLst>
                        <a:ext uri="{9D8B030D-6E8A-4147-A177-3AD203B41FA5}">
                          <a16:colId xmlns:a16="http://schemas.microsoft.com/office/drawing/2014/main" val="286455879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3343408883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95893980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592844790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98051924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213431611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71181729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080351199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7225215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5025704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35695102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860619596"/>
                        </a:ext>
                      </a:extLst>
                    </a:gridCol>
                  </a:tblGrid>
                  <a:tr h="23527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8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sz="800" b="0" dirty="0"/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6099224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9294879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923970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190599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38414843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3326617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252660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228558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74974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5301713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820701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559754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0" name="Table 2">
                <a:extLst>
                  <a:ext uri="{FF2B5EF4-FFF2-40B4-BE49-F238E27FC236}">
                    <a16:creationId xmlns:a16="http://schemas.microsoft.com/office/drawing/2014/main" id="{E951AC8C-0819-CE43-B58D-C0EFE8FB34E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52376279"/>
                  </p:ext>
                </p:extLst>
              </p:nvPr>
            </p:nvGraphicFramePr>
            <p:xfrm>
              <a:off x="3673468" y="997019"/>
              <a:ext cx="3064620" cy="28232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5385">
                      <a:extLst>
                        <a:ext uri="{9D8B030D-6E8A-4147-A177-3AD203B41FA5}">
                          <a16:colId xmlns:a16="http://schemas.microsoft.com/office/drawing/2014/main" val="286455879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3343408883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95893980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592844790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98051924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213431611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71181729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080351199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7225215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5025704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35695102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860619596"/>
                        </a:ext>
                      </a:extLst>
                    </a:gridCol>
                  </a:tblGrid>
                  <a:tr h="2352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5000" t="-5263" r="-1115000" b="-107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6099224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9294879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923970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190599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38414843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3326617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252660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228558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74974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5301713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820701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559754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1" name="Table 2">
                <a:extLst>
                  <a:ext uri="{FF2B5EF4-FFF2-40B4-BE49-F238E27FC236}">
                    <a16:creationId xmlns:a16="http://schemas.microsoft.com/office/drawing/2014/main" id="{99E3B12D-3F11-2849-991B-335AFC5683E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9877998"/>
                  </p:ext>
                </p:extLst>
              </p:nvPr>
            </p:nvGraphicFramePr>
            <p:xfrm>
              <a:off x="166398" y="5098729"/>
              <a:ext cx="3064620" cy="28232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5385">
                      <a:extLst>
                        <a:ext uri="{9D8B030D-6E8A-4147-A177-3AD203B41FA5}">
                          <a16:colId xmlns:a16="http://schemas.microsoft.com/office/drawing/2014/main" val="286455879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3343408883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95893980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592844790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98051924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213431611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71181729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080351199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7225215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5025704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35695102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860619596"/>
                        </a:ext>
                      </a:extLst>
                    </a:gridCol>
                  </a:tblGrid>
                  <a:tr h="23527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8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sz="800" b="0" dirty="0"/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6099224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9294879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923970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190599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38414843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3326617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252660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228558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74974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5301713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820701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559754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1" name="Table 2">
                <a:extLst>
                  <a:ext uri="{FF2B5EF4-FFF2-40B4-BE49-F238E27FC236}">
                    <a16:creationId xmlns:a16="http://schemas.microsoft.com/office/drawing/2014/main" id="{99E3B12D-3F11-2849-991B-335AFC5683E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49877998"/>
                  </p:ext>
                </p:extLst>
              </p:nvPr>
            </p:nvGraphicFramePr>
            <p:xfrm>
              <a:off x="166398" y="5098729"/>
              <a:ext cx="3064620" cy="28232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5385">
                      <a:extLst>
                        <a:ext uri="{9D8B030D-6E8A-4147-A177-3AD203B41FA5}">
                          <a16:colId xmlns:a16="http://schemas.microsoft.com/office/drawing/2014/main" val="286455879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3343408883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95893980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592844790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98051924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213431611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71181729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080351199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7225215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5025704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35695102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860619596"/>
                        </a:ext>
                      </a:extLst>
                    </a:gridCol>
                  </a:tblGrid>
                  <a:tr h="2352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5000" t="-5263" r="-1115000" b="-107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6099224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9294879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923970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190599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38414843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3326617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252660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228558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74974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5301713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820701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559754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Table 2">
                <a:extLst>
                  <a:ext uri="{FF2B5EF4-FFF2-40B4-BE49-F238E27FC236}">
                    <a16:creationId xmlns:a16="http://schemas.microsoft.com/office/drawing/2014/main" id="{142E75B9-7B3E-134A-BADB-77AB9E7A449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9467624"/>
                  </p:ext>
                </p:extLst>
              </p:nvPr>
            </p:nvGraphicFramePr>
            <p:xfrm>
              <a:off x="3673468" y="5098729"/>
              <a:ext cx="3064620" cy="28232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5385">
                      <a:extLst>
                        <a:ext uri="{9D8B030D-6E8A-4147-A177-3AD203B41FA5}">
                          <a16:colId xmlns:a16="http://schemas.microsoft.com/office/drawing/2014/main" val="286455879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3343408883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95893980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592844790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98051924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213431611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71181729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080351199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7225215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5025704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35695102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860619596"/>
                        </a:ext>
                      </a:extLst>
                    </a:gridCol>
                  </a:tblGrid>
                  <a:tr h="23527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8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×</m:t>
                                </m:r>
                              </m:oMath>
                            </m:oMathPara>
                          </a14:m>
                          <a:endParaRPr lang="en-US" sz="800" b="0" dirty="0"/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6099224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9294879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923970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190599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38414843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3326617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252660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228558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74974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5301713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820701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559754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Table 2">
                <a:extLst>
                  <a:ext uri="{FF2B5EF4-FFF2-40B4-BE49-F238E27FC236}">
                    <a16:creationId xmlns:a16="http://schemas.microsoft.com/office/drawing/2014/main" id="{142E75B9-7B3E-134A-BADB-77AB9E7A449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9467624"/>
                  </p:ext>
                </p:extLst>
              </p:nvPr>
            </p:nvGraphicFramePr>
            <p:xfrm>
              <a:off x="3673468" y="5098729"/>
              <a:ext cx="3064620" cy="2823264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255385">
                      <a:extLst>
                        <a:ext uri="{9D8B030D-6E8A-4147-A177-3AD203B41FA5}">
                          <a16:colId xmlns:a16="http://schemas.microsoft.com/office/drawing/2014/main" val="286455879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3343408883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95893980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592844790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98051924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213431611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711817292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2080351199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7225215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4250257048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1356951027"/>
                        </a:ext>
                      </a:extLst>
                    </a:gridCol>
                    <a:gridCol w="255385">
                      <a:extLst>
                        <a:ext uri="{9D8B030D-6E8A-4147-A177-3AD203B41FA5}">
                          <a16:colId xmlns:a16="http://schemas.microsoft.com/office/drawing/2014/main" val="860619596"/>
                        </a:ext>
                      </a:extLst>
                    </a:gridCol>
                  </a:tblGrid>
                  <a:tr h="23527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5000" t="-5263" r="-1115000" b="-107894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46099224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919294879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0923970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0190599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838414843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33266170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252660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4228558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677497486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553017138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18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27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36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45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54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63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72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81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4108207011"/>
                      </a:ext>
                    </a:extLst>
                  </a:tr>
                  <a:tr h="23527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b="1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1">
                            <a:lumMod val="7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20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30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40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50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60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70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80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90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800" dirty="0"/>
                            <a:t>100</a:t>
                          </a:r>
                        </a:p>
                      </a:txBody>
                      <a:tcPr marL="48641" marR="48641" marT="24321" marB="24321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29559754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577</Words>
  <Application>Microsoft Macintosh PowerPoint</Application>
  <PresentationFormat>Letter Paper (8.5x11 in)</PresentationFormat>
  <Paragraphs>577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5</cp:revision>
  <dcterms:created xsi:type="dcterms:W3CDTF">2020-12-31T15:11:03Z</dcterms:created>
  <dcterms:modified xsi:type="dcterms:W3CDTF">2021-01-02T15:29:10Z</dcterms:modified>
</cp:coreProperties>
</file>