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853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142A344A-5513-D24D-88B8-0442CA9F40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791108"/>
                  </p:ext>
                </p:extLst>
              </p:nvPr>
            </p:nvGraphicFramePr>
            <p:xfrm>
              <a:off x="548430" y="1412145"/>
              <a:ext cx="5761140" cy="5307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8009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4422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sz="1400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142A344A-5513-D24D-88B8-0442CA9F403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791108"/>
                  </p:ext>
                </p:extLst>
              </p:nvPr>
            </p:nvGraphicFramePr>
            <p:xfrm>
              <a:off x="548430" y="1412145"/>
              <a:ext cx="5761140" cy="5307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8009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48009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4422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632" t="-2857" r="-1100000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44228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30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40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50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60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80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90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100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F6F45E73-006D-334E-998E-9862AA5DE292}"/>
              </a:ext>
            </a:extLst>
          </p:cNvPr>
          <p:cNvSpPr/>
          <p:nvPr/>
        </p:nvSpPr>
        <p:spPr>
          <a:xfrm>
            <a:off x="548430" y="327171"/>
            <a:ext cx="5761140" cy="7717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Multiplication Chart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147</Words>
  <Application>Microsoft Office PowerPoint</Application>
  <PresentationFormat>Letter Paper (8.5x11 in)</PresentationFormat>
  <Paragraphs>146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2021-04-01T23:36:27Z</dcterms:modified>
</cp:coreProperties>
</file>