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18"/>
    <p:restoredTop sz="96654"/>
  </p:normalViewPr>
  <p:slideViewPr>
    <p:cSldViewPr snapToGrid="0" snapToObjects="1">
      <p:cViewPr varScale="1">
        <p:scale>
          <a:sx n="93" d="100"/>
          <a:sy n="93" d="100"/>
        </p:scale>
        <p:origin x="3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6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1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8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0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4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2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AEDF-5D3B-9744-B205-951A976B047D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C949A-933D-084E-A27E-7F020747C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66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2CFC4C60-602C-D94E-ACB2-E14C91C5ED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7768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67087850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292140324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575278383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1741471662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4081549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3580538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3627467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6118078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8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7703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1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20</Words>
  <Application>Microsoft Macintosh PowerPoint</Application>
  <PresentationFormat>Letter Paper (8.5x11 in)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6</cp:revision>
  <cp:lastPrinted>2020-12-31T15:43:53Z</cp:lastPrinted>
  <dcterms:created xsi:type="dcterms:W3CDTF">2020-10-09T13:44:12Z</dcterms:created>
  <dcterms:modified xsi:type="dcterms:W3CDTF">2020-12-31T15:50:57Z</dcterms:modified>
</cp:coreProperties>
</file>