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7981C1-295A-470E-AE79-2FACA0676C43}">
  <a:tblStyle styleId="{937981C1-295A-470E-AE79-2FACA0676C4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2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3"/>
          <p:cNvGraphicFramePr/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>
                <a:noFill/>
                <a:tableStyleId>{937981C1-295A-470E-AE79-2FACA0676C43}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EC282D7-BD64-B986-F2D5-AED9E6FC2244}"/>
              </a:ext>
            </a:extLst>
          </p:cNvPr>
          <p:cNvSpPr txBox="1"/>
          <p:nvPr/>
        </p:nvSpPr>
        <p:spPr>
          <a:xfrm flipH="1">
            <a:off x="0" y="8694057"/>
            <a:ext cx="24362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see PDF in case the formatting of this file changes.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14"/>
          <p:cNvGraphicFramePr/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>
                <a:noFill/>
                <a:tableStyleId>{937981C1-295A-470E-AE79-2FACA0676C43}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FF18E47-C19F-9D43-BA17-0B6B45A528AC}"/>
              </a:ext>
            </a:extLst>
          </p:cNvPr>
          <p:cNvSpPr txBox="1"/>
          <p:nvPr/>
        </p:nvSpPr>
        <p:spPr>
          <a:xfrm rot="10800000" flipV="1">
            <a:off x="0" y="8729656"/>
            <a:ext cx="1846943" cy="414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see PDF in case the formatting of this file changes.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Danita Mapes</cp:lastModifiedBy>
  <cp:revision>1</cp:revision>
  <dcterms:modified xsi:type="dcterms:W3CDTF">2023-02-27T20:51:56Z</dcterms:modified>
</cp:coreProperties>
</file>