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6A90D10-2411-4B75-9FC9-4218AD99AEA3}">
  <a:tblStyle styleId="{76A90D10-2411-4B75-9FC9-4218AD99AEA3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23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528108" y="2377546"/>
            <a:ext cx="5801784" cy="591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1772576" y="3622015"/>
            <a:ext cx="7749117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-1227799" y="2186121"/>
            <a:ext cx="7749117" cy="4350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" name="Google Shape;89;p13"/>
          <p:cNvGraphicFramePr/>
          <p:nvPr/>
        </p:nvGraphicFramePr>
        <p:xfrm>
          <a:off x="0" y="0"/>
          <a:ext cx="6858000" cy="9144000"/>
        </p:xfrm>
        <a:graphic>
          <a:graphicData uri="http://schemas.openxmlformats.org/drawingml/2006/table">
            <a:tbl>
              <a:tblPr>
                <a:noFill/>
                <a:tableStyleId>{76A90D10-2411-4B75-9FC9-4218AD99AEA3}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3E7C2BFC-1DE8-123A-197B-53F357EA26C3}"/>
              </a:ext>
            </a:extLst>
          </p:cNvPr>
          <p:cNvSpPr txBox="1"/>
          <p:nvPr/>
        </p:nvSpPr>
        <p:spPr>
          <a:xfrm>
            <a:off x="0" y="8708571"/>
            <a:ext cx="254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see PDF in case the formatting of this file changes. </a:t>
            </a:r>
          </a:p>
          <a:p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Google Shape;95;p14"/>
          <p:cNvGraphicFramePr/>
          <p:nvPr/>
        </p:nvGraphicFramePr>
        <p:xfrm>
          <a:off x="0" y="0"/>
          <a:ext cx="6858000" cy="9144000"/>
        </p:xfrm>
        <a:graphic>
          <a:graphicData uri="http://schemas.openxmlformats.org/drawingml/2006/table">
            <a:tbl>
              <a:tblPr>
                <a:noFill/>
                <a:tableStyleId>{76A90D10-2411-4B75-9FC9-4218AD99AEA3}</a:tableStyleId>
              </a:tblPr>
              <a:tblGrid>
                <a:gridCol w="342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8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50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30A94EC-9D37-3B2A-74F2-97031E09D596}"/>
              </a:ext>
            </a:extLst>
          </p:cNvPr>
          <p:cNvSpPr txBox="1"/>
          <p:nvPr/>
        </p:nvSpPr>
        <p:spPr>
          <a:xfrm>
            <a:off x="0" y="8708571"/>
            <a:ext cx="254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see PDF in case the formatting of this file changes. </a:t>
            </a:r>
          </a:p>
          <a:p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On-screen Show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Danita Mapes</cp:lastModifiedBy>
  <cp:revision>1</cp:revision>
  <dcterms:modified xsi:type="dcterms:W3CDTF">2023-02-27T20:47:58Z</dcterms:modified>
</cp:coreProperties>
</file>