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98"/>
    <p:restoredTop sz="96259"/>
  </p:normalViewPr>
  <p:slideViewPr>
    <p:cSldViewPr snapToGrid="0" snapToObjects="1">
      <p:cViewPr varScale="1">
        <p:scale>
          <a:sx n="79" d="100"/>
          <a:sy n="79" d="100"/>
        </p:scale>
        <p:origin x="33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i Mirsadjadi (she/her/hers)" userId="829506b3-188b-40ef-b775-a5ec767efb4e" providerId="ADAL" clId="{97A751BE-C067-424E-A03C-3CDA7F02BBDE}"/>
    <pc:docChg chg="custSel modSld">
      <pc:chgData name="Tori Mirsadjadi (she/her/hers)" userId="829506b3-188b-40ef-b775-a5ec767efb4e" providerId="ADAL" clId="{97A751BE-C067-424E-A03C-3CDA7F02BBDE}" dt="2022-05-31T19:04:22.319" v="6" actId="478"/>
      <pc:docMkLst>
        <pc:docMk/>
      </pc:docMkLst>
      <pc:sldChg chg="delSp modSp mod">
        <pc:chgData name="Tori Mirsadjadi (she/her/hers)" userId="829506b3-188b-40ef-b775-a5ec767efb4e" providerId="ADAL" clId="{97A751BE-C067-424E-A03C-3CDA7F02BBDE}" dt="2022-05-31T19:04:22.319" v="6" actId="478"/>
        <pc:sldMkLst>
          <pc:docMk/>
          <pc:sldMk cId="3697249080" sldId="256"/>
        </pc:sldMkLst>
        <pc:spChg chg="mod">
          <ac:chgData name="Tori Mirsadjadi (she/her/hers)" userId="829506b3-188b-40ef-b775-a5ec767efb4e" providerId="ADAL" clId="{97A751BE-C067-424E-A03C-3CDA7F02BBDE}" dt="2022-05-31T19:04:19.567" v="5" actId="20577"/>
          <ac:spMkLst>
            <pc:docMk/>
            <pc:sldMk cId="3697249080" sldId="256"/>
            <ac:spMk id="4" creationId="{3902F44D-E06F-4344-81D4-BD9176E17D49}"/>
          </ac:spMkLst>
        </pc:spChg>
        <pc:spChg chg="del">
          <ac:chgData name="Tori Mirsadjadi (she/her/hers)" userId="829506b3-188b-40ef-b775-a5ec767efb4e" providerId="ADAL" clId="{97A751BE-C067-424E-A03C-3CDA7F02BBDE}" dt="2022-05-31T19:04:22.319" v="6" actId="478"/>
          <ac:spMkLst>
            <pc:docMk/>
            <pc:sldMk cId="3697249080" sldId="256"/>
            <ac:spMk id="6" creationId="{568042ED-E3BA-D64F-B4E5-C7335985E198}"/>
          </ac:spMkLst>
        </pc:spChg>
      </pc:sldChg>
    </pc:docChg>
  </pc:docChgLst>
  <pc:docChgLst>
    <pc:chgData name="Talia Greenberg" userId="f5825c94929805dc" providerId="LiveId" clId="{14D5D7E3-9C3C-47F1-A188-DF9A986D1977}"/>
    <pc:docChg chg="modSld">
      <pc:chgData name="Talia Greenberg" userId="f5825c94929805dc" providerId="LiveId" clId="{14D5D7E3-9C3C-47F1-A188-DF9A986D1977}" dt="2022-04-06T14:58:46.812" v="1"/>
      <pc:docMkLst>
        <pc:docMk/>
      </pc:docMkLst>
      <pc:sldChg chg="modSp">
        <pc:chgData name="Talia Greenberg" userId="f5825c94929805dc" providerId="LiveId" clId="{14D5D7E3-9C3C-47F1-A188-DF9A986D1977}" dt="2022-04-06T14:58:46.812" v="1"/>
        <pc:sldMkLst>
          <pc:docMk/>
          <pc:sldMk cId="3697249080" sldId="256"/>
        </pc:sldMkLst>
        <pc:spChg chg="mod">
          <ac:chgData name="Talia Greenberg" userId="f5825c94929805dc" providerId="LiveId" clId="{14D5D7E3-9C3C-47F1-A188-DF9A986D1977}" dt="2022-04-06T14:58:46.812" v="1"/>
          <ac:spMkLst>
            <pc:docMk/>
            <pc:sldMk cId="3697249080" sldId="256"/>
            <ac:spMk id="4" creationId="{3902F44D-E06F-4344-81D4-BD9176E17D49}"/>
          </ac:spMkLst>
        </pc:spChg>
        <pc:graphicFrameChg chg="mod">
          <ac:chgData name="Talia Greenberg" userId="f5825c94929805dc" providerId="LiveId" clId="{14D5D7E3-9C3C-47F1-A188-DF9A986D1977}" dt="2022-04-06T14:58:46.812" v="1"/>
          <ac:graphicFrameMkLst>
            <pc:docMk/>
            <pc:sldMk cId="3697249080" sldId="256"/>
            <ac:graphicFrameMk id="2" creationId="{9657F352-0986-1648-A64F-B3CF36BABD5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5/31/2022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5/31/2022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A-MAZE-</a:t>
            </a:r>
            <a:r>
              <a:rPr lang="en-US" sz="2000" dirty="0" err="1">
                <a:solidFill>
                  <a:schemeClr val="tx1"/>
                </a:solidFill>
              </a:rPr>
              <a:t>ing</a:t>
            </a:r>
            <a:r>
              <a:rPr lang="en-US" sz="2000" dirty="0">
                <a:solidFill>
                  <a:schemeClr val="tx1"/>
                </a:solidFill>
              </a:rPr>
              <a:t>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a:t>
            </a:r>
          </a:p>
        </p:txBody>
      </p:sp>
      <mc:AlternateContent xmlns:mc="http://schemas.openxmlformats.org/markup-compatibility/2006" xmlns:a14="http://schemas.microsoft.com/office/drawing/2010/main">
        <mc:Choice Requires="a14">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1308424035"/>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300" dirty="0"/>
                            <a:t> 44.8 </a:t>
                          </a:r>
                          <a14:m>
                            <m:oMath xmlns:m="http://schemas.openxmlformats.org/officeDocument/2006/math">
                              <m:r>
                                <a:rPr lang="en-US" sz="1300" i="1" dirty="0" smtClean="0">
                                  <a:latin typeface="Cambria Math" panose="02040503050406030204" pitchFamily="18" charset="0"/>
                                  <a:ea typeface="Cambria Math" panose="02040503050406030204" pitchFamily="18" charset="0"/>
                                </a:rPr>
                                <m:t>÷</m:t>
                              </m:r>
                            </m:oMath>
                          </a14:m>
                          <a:r>
                            <a:rPr lang="en-US" sz="1300" dirty="0"/>
                            <a:t> </a:t>
                          </a:r>
                          <a:r>
                            <a:rPr lang="en-US" sz="1300" dirty="0">
                              <a:latin typeface="Calibri" panose="020F0502020204030204" pitchFamily="34" charset="0"/>
                              <a:cs typeface="Calibri" panose="020F0502020204030204" pitchFamily="34" charset="0"/>
                            </a:rPr>
                            <a:t>⁻</a:t>
                          </a:r>
                          <a:r>
                            <a:rPr lang="en-US" sz="1300" dirty="0"/>
                            <a:t>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⁻2.96 ÷ 0.02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⁻70 ÷ ⁻12.4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⁻81.6 ÷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⁻5.25 </a:t>
                          </a:r>
                          <a14:m>
                            <m:oMath xmlns:m="http://schemas.openxmlformats.org/officeDocument/2006/math">
                              <m:r>
                                <a:rPr lang="en-US" sz="1300" i="1" dirty="0" smtClean="0">
                                  <a:latin typeface="Cambria Math" panose="02040503050406030204" pitchFamily="18" charset="0"/>
                                  <a:ea typeface="Cambria Math" panose="02040503050406030204" pitchFamily="18" charset="0"/>
                                </a:rPr>
                                <m:t>÷</m:t>
                              </m:r>
                            </m:oMath>
                          </a14:m>
                          <a:r>
                            <a:rPr lang="en-US" sz="1300" dirty="0"/>
                            <a:t> 0.05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90.7 ÷ ⁻3.3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18 ÷ 1.5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⁻39 ÷ ⁻1.3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4.16 ÷ 0.04</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⁻9.9 ÷ 3.3</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⁻9.5 ÷ 3.5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8.8 </a:t>
                          </a:r>
                          <a14:m>
                            <m:oMath xmlns:m="http://schemas.openxmlformats.org/officeDocument/2006/math">
                              <m:r>
                                <a:rPr lang="en-US" sz="1300" i="1" dirty="0" smtClean="0">
                                  <a:latin typeface="Cambria Math" panose="02040503050406030204" pitchFamily="18" charset="0"/>
                                  <a:ea typeface="Cambria Math" panose="02040503050406030204" pitchFamily="18" charset="0"/>
                                </a:rPr>
                                <m:t>÷</m:t>
                              </m:r>
                            </m:oMath>
                          </a14:m>
                          <a:r>
                            <a:rPr lang="en-US" sz="1300" dirty="0"/>
                            <a:t> ⁻0.2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⁻40.8 ÷ ⁻10</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45 </a:t>
                          </a:r>
                          <a14:m>
                            <m:oMath xmlns:m="http://schemas.openxmlformats.org/officeDocument/2006/math">
                              <m:r>
                                <a:rPr lang="en-US" sz="1300" i="1" dirty="0" smtClean="0">
                                  <a:latin typeface="Cambria Math" panose="02040503050406030204" pitchFamily="18" charset="0"/>
                                  <a:ea typeface="Cambria Math" panose="02040503050406030204" pitchFamily="18" charset="0"/>
                                </a:rPr>
                                <m:t>÷</m:t>
                              </m:r>
                            </m:oMath>
                          </a14:m>
                          <a:r>
                            <a:rPr lang="en-US" sz="1300" dirty="0"/>
                            <a:t> ⁻0.15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5.1 </a:t>
                          </a:r>
                          <a14:m>
                            <m:oMath xmlns:m="http://schemas.openxmlformats.org/officeDocument/2006/math">
                              <m:r>
                                <a:rPr lang="en-US" sz="1300" i="1" dirty="0" smtClean="0">
                                  <a:latin typeface="Cambria Math" panose="02040503050406030204" pitchFamily="18" charset="0"/>
                                  <a:ea typeface="Cambria Math" panose="02040503050406030204" pitchFamily="18" charset="0"/>
                                </a:rPr>
                                <m:t>÷</m:t>
                              </m:r>
                            </m:oMath>
                          </a14:m>
                          <a:r>
                            <a:rPr lang="en-US" sz="1300" dirty="0"/>
                            <a:t> ⁻1.7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⁻25 </a:t>
                          </a:r>
                          <a14:m>
                            <m:oMath xmlns:m="http://schemas.openxmlformats.org/officeDocument/2006/math">
                              <m:r>
                                <a:rPr lang="en-US" sz="1300" i="1" dirty="0" smtClean="0">
                                  <a:latin typeface="Cambria Math" panose="02040503050406030204" pitchFamily="18" charset="0"/>
                                  <a:ea typeface="Cambria Math" panose="02040503050406030204" pitchFamily="18" charset="0"/>
                                </a:rPr>
                                <m:t>÷</m:t>
                              </m:r>
                            </m:oMath>
                          </a14:m>
                          <a:r>
                            <a:rPr lang="en-US" sz="1300" dirty="0"/>
                            <a:t> ⁻0.5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⁻24.75 </a:t>
                          </a:r>
                          <a14:m>
                            <m:oMath xmlns:m="http://schemas.openxmlformats.org/officeDocument/2006/math">
                              <m:r>
                                <a:rPr lang="en-US" sz="1300" i="1" dirty="0" smtClean="0">
                                  <a:latin typeface="Cambria Math" panose="02040503050406030204" pitchFamily="18" charset="0"/>
                                  <a:ea typeface="Cambria Math" panose="02040503050406030204" pitchFamily="18" charset="0"/>
                                </a:rPr>
                                <m:t>÷</m:t>
                              </m:r>
                            </m:oMath>
                          </a14:m>
                          <a:r>
                            <a:rPr lang="en-US" sz="1300" dirty="0"/>
                            <a:t>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⁻6.5 ÷ 1.58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6.3 ÷ ⁻2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⁻4.24 ÷ 0.6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⁻12.5 </a:t>
                          </a:r>
                          <a14:m>
                            <m:oMath xmlns:m="http://schemas.openxmlformats.org/officeDocument/2006/math">
                              <m:r>
                                <a:rPr lang="en-US" sz="1300" i="1" dirty="0" smtClean="0">
                                  <a:latin typeface="Cambria Math" panose="02040503050406030204" pitchFamily="18" charset="0"/>
                                  <a:ea typeface="Cambria Math" panose="02040503050406030204" pitchFamily="18" charset="0"/>
                                </a:rPr>
                                <m:t>÷</m:t>
                              </m:r>
                            </m:oMath>
                          </a14:m>
                          <a:r>
                            <a:rPr lang="en-US" sz="1300" dirty="0"/>
                            <a:t> 0.25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99.5 ÷ ⁻25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⁻63.9 ÷ 3.7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248 ÷ ⁻53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⁻20.8 ÷ 5.2</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7.4 ÷ ⁻0.37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⁻9.3 ÷ ⁻0.3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25.4 ÷ ⁻12.7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⁻91.2 ÷ 30.4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⁻8.8 ÷ 0.22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⁻0.76 ÷ 0.2</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⁻12 ÷ ⁻1.5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36 ÷ ⁻1.8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⁻56 ÷ 2.8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dirty="0">
                              <a:solidFill>
                                <a:schemeClr val="bg1"/>
                              </a:solidFill>
                            </a:rPr>
                            <a:t>FINISH</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Choice>
        <mc:Fallback xmlns="">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1308424035"/>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00592" t="-541" r="-403550" b="-501622"/>
                          </a:stretch>
                        </a:blip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⁻2.96 ÷ 0.02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⁻70 ÷ ⁻12.4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⁻81.6 ÷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541" r="-2959" b="-501622"/>
                          </a:stretch>
                        </a:blipFill>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90.7 ÷ ⁻3.3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18 ÷ 1.5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⁻39 ÷ ⁻1.3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4.16 ÷ 0.04</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⁻9.9 ÷ 3.3</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⁻9.5 ÷ 3.5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592" t="-200000" r="-503550" b="-302162"/>
                          </a:stretch>
                        </a:blip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⁻40.8 ÷ ⁻10</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199412" t="-200000" r="-301176"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183" t="-200000" r="-202959"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401183" t="-200000" r="-102959" b="-302162"/>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1183" t="-200000" r="-2959" b="-302162"/>
                          </a:stretch>
                        </a:blipFill>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⁻6.5 ÷ 1.58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6.3 ÷ ⁻2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⁻4.24 ÷ 0.6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183" t="-300000" r="-202959" b="-202162"/>
                          </a:stretch>
                        </a:blip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99.5 ÷ ⁻25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⁻63.9 ÷ 3.7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248 ÷ ⁻53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⁻20.8 ÷ 5.2</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7.4 ÷ ⁻0.37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⁻9.3 ÷ ⁻0.3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25.4 ÷ ⁻12.7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⁻91.2 ÷ 30.4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⁻8.8 ÷ 0.22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⁻0.76 ÷ 0.2</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⁻12 ÷ ⁻1.5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36 ÷ ⁻1.8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⁻56 ÷ 2.8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dirty="0">
                              <a:solidFill>
                                <a:schemeClr val="bg1"/>
                              </a:solidFill>
                            </a:rPr>
                            <a:t>FINISH</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Fallback>
      </mc:AlternateContent>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TotalTime>
  <Words>193</Words>
  <Application>Microsoft Office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Tori Mirsadjadi (she/her/hers)</cp:lastModifiedBy>
  <cp:revision>12</cp:revision>
  <dcterms:created xsi:type="dcterms:W3CDTF">2020-12-31T15:11:03Z</dcterms:created>
  <dcterms:modified xsi:type="dcterms:W3CDTF">2022-05-31T19:04:23Z</dcterms:modified>
</cp:coreProperties>
</file>