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18"/>
    <p:restoredTop sz="91726"/>
  </p:normalViewPr>
  <p:slideViewPr>
    <p:cSldViewPr snapToGrid="0" snapToObjects="1">
      <p:cViewPr varScale="1">
        <p:scale>
          <a:sx n="93" d="100"/>
          <a:sy n="93" d="100"/>
        </p:scale>
        <p:origin x="25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Strategy Sort Placemat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Strategy: __________________________________________________________________________________________</a:t>
            </a:r>
            <a:endParaRPr lang="en-US" sz="1000" dirty="0">
              <a:solidFill>
                <a:schemeClr val="tx1"/>
              </a:solidFill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7C34169-82D3-1A4F-9057-9985D0AA8795}"/>
              </a:ext>
            </a:extLst>
          </p:cNvPr>
          <p:cNvGrpSpPr/>
          <p:nvPr/>
        </p:nvGrpSpPr>
        <p:grpSpPr>
          <a:xfrm>
            <a:off x="218113" y="1278543"/>
            <a:ext cx="6291743" cy="365700"/>
            <a:chOff x="218114" y="1278542"/>
            <a:chExt cx="6140740" cy="474757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9548C671-69B6-1544-8523-3116F86AC930}"/>
                </a:ext>
              </a:extLst>
            </p:cNvPr>
            <p:cNvSpPr/>
            <p:nvPr/>
          </p:nvSpPr>
          <p:spPr>
            <a:xfrm>
              <a:off x="218114" y="1278542"/>
              <a:ext cx="3070370" cy="47475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Fits the Strategy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6DB3B22-AAE9-0A45-8C50-A4FEE3E0365C}"/>
                </a:ext>
              </a:extLst>
            </p:cNvPr>
            <p:cNvSpPr/>
            <p:nvPr/>
          </p:nvSpPr>
          <p:spPr>
            <a:xfrm>
              <a:off x="3288484" y="1278542"/>
              <a:ext cx="3070370" cy="47475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Doesn’t Fit the Strategy</a:t>
              </a:r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A98F88B-08FC-3B47-8C43-78A12B38C262}"/>
              </a:ext>
            </a:extLst>
          </p:cNvPr>
          <p:cNvCxnSpPr/>
          <p:nvPr/>
        </p:nvCxnSpPr>
        <p:spPr>
          <a:xfrm>
            <a:off x="3363985" y="1278542"/>
            <a:ext cx="0" cy="725306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14</Words>
  <Application>Microsoft Office PowerPoint</Application>
  <PresentationFormat>Letter Paper (8.5x11 in)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4</cp:revision>
  <dcterms:created xsi:type="dcterms:W3CDTF">2020-12-31T15:11:03Z</dcterms:created>
  <dcterms:modified xsi:type="dcterms:W3CDTF">2021-04-01T23:20:34Z</dcterms:modified>
</cp:coreProperties>
</file>