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82"/>
    <p:restoredTop sz="91701"/>
  </p:normalViewPr>
  <p:slideViewPr>
    <p:cSldViewPr snapToGrid="0" snapToObjects="1">
      <p:cViewPr varScale="1">
        <p:scale>
          <a:sx n="93" d="100"/>
          <a:sy n="93" d="100"/>
        </p:scale>
        <p:origin x="274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5639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104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672793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399 + 447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516 + 628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601 + 99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344 + 744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119 + 350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434 + 697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610 + 529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535 + 395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952 + 863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374 + 259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449353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298 + 400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299 + 899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899 + 313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79 + 417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73 + 902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54 + 64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890 + 242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503 + 378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92 + 278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732 + 990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0391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601 – 399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744 – 516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447 – 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628 – 344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610 – 119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697 – 535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529 – 350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434 – 395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990 – 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732 – 271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1613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748676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400 – 313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899 – 79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899 – 298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417 – 299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902 – 890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378 – 172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242 – 73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503 – 475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863 – 374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952 – 259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9189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124</Words>
  <Application>Microsoft Office PowerPoint</Application>
  <PresentationFormat>Letter Paper (8.5x11 in)</PresentationFormat>
  <Paragraphs>44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7</cp:revision>
  <cp:lastPrinted>2020-12-31T15:31:08Z</cp:lastPrinted>
  <dcterms:created xsi:type="dcterms:W3CDTF">2020-12-31T15:11:03Z</dcterms:created>
  <dcterms:modified xsi:type="dcterms:W3CDTF">2021-04-01T23:20:25Z</dcterms:modified>
</cp:coreProperties>
</file>