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66" r:id="rId3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82"/>
    <p:restoredTop sz="91701"/>
  </p:normalViewPr>
  <p:slideViewPr>
    <p:cSldViewPr snapToGrid="0" snapToObjects="1">
      <p:cViewPr varScale="1">
        <p:scale>
          <a:sx n="93" d="100"/>
          <a:sy n="93" d="100"/>
        </p:scale>
        <p:origin x="274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258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454599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39 </a:t>
                      </a:r>
                      <a:r>
                        <a:rPr lang="en-US" sz="3200" dirty="0"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sz="3200" dirty="0"/>
                        <a:t>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44 </a:t>
                      </a:r>
                      <a:r>
                        <a:rPr lang="en-US" sz="3200" dirty="0"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sz="3200" dirty="0"/>
                        <a:t> 74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51 </a:t>
                      </a:r>
                      <a:r>
                        <a:rPr lang="en-US" sz="3200" dirty="0"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sz="3200" dirty="0"/>
                        <a:t> 62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899 </a:t>
                      </a:r>
                      <a:r>
                        <a:rPr lang="en-US" sz="3200" dirty="0"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sz="3200" dirty="0"/>
                        <a:t>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298 </a:t>
                      </a:r>
                      <a:r>
                        <a:rPr lang="en-US" sz="3200" dirty="0"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sz="3200" dirty="0"/>
                        <a:t>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 </a:t>
                      </a:r>
                      <a:r>
                        <a:rPr lang="en-US" sz="3200" dirty="0"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sz="3200" dirty="0"/>
                        <a:t> 4,177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3,299 </a:t>
                      </a:r>
                      <a:r>
                        <a:rPr lang="en-US" sz="3200" dirty="0"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sz="3200" dirty="0"/>
                        <a:t>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95 </a:t>
                      </a:r>
                      <a:r>
                        <a:rPr lang="en-US" sz="3200" dirty="0"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sz="3200" dirty="0"/>
                        <a:t>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61 </a:t>
                      </a:r>
                      <a:r>
                        <a:rPr lang="en-US" sz="3200" dirty="0"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sz="3200" dirty="0"/>
                        <a:t>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374 </a:t>
                      </a:r>
                      <a:r>
                        <a:rPr lang="en-US" sz="3200" dirty="0"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sz="3200" dirty="0"/>
                        <a:t>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94171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99 ÷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535 ÷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643 ÷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2,890 ÷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973 ÷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3,503 ÷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6,454 ÷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2,792 ÷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61 ÷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9732 ÷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758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62</Words>
  <Application>Microsoft Office PowerPoint</Application>
  <PresentationFormat>Letter Paper (8.5x11 in)</PresentationFormat>
  <Paragraphs>22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11</cp:revision>
  <cp:lastPrinted>2020-12-31T15:31:08Z</cp:lastPrinted>
  <dcterms:created xsi:type="dcterms:W3CDTF">2020-12-31T15:11:03Z</dcterms:created>
  <dcterms:modified xsi:type="dcterms:W3CDTF">2021-04-02T01:33:45Z</dcterms:modified>
</cp:coreProperties>
</file>