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hpBt0Zk6K1DfkK++Qw3T/z2B60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9E11938-D78C-429B-B711-1A3514C79D9A}">
  <a:tblStyle styleId="{E9E11938-D78C-429B-B711-1A3514C79D9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 Right: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Solving Systems of Equations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Flip over a problem card. Decide which strategy is “just right” for the problem. Place a marker on the strategy. Be the first to get four markers in a row (horizontally, vertically, or diagonally).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2" name="Google Shape;92;p1"/>
          <p:cNvGraphicFramePr/>
          <p:nvPr/>
        </p:nvGraphicFramePr>
        <p:xfrm>
          <a:off x="259738" y="14596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{E9E11938-D78C-429B-B711-1A3514C79D9A}</a:tableStyleId>
              </a:tblPr>
              <a:tblGrid>
                <a:gridCol w="1267700"/>
                <a:gridCol w="1267700"/>
                <a:gridCol w="1267700"/>
                <a:gridCol w="1267700"/>
                <a:gridCol w="1267700"/>
              </a:tblGrid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>
                          <a:solidFill>
                            <a:srgbClr val="000000"/>
                          </a:solidFill>
                        </a:rPr>
                        <a:t>Find the intersection point on a graph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>
                          <a:solidFill>
                            <a:srgbClr val="000000"/>
                          </a:solidFill>
                        </a:rPr>
                        <a:t>Make a Table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>
                          <a:solidFill>
                            <a:srgbClr val="000000"/>
                          </a:solidFill>
                        </a:rPr>
                        <a:t>Use Substitution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>
                          <a:solidFill>
                            <a:srgbClr val="000000"/>
                          </a:solidFill>
                        </a:rPr>
                        <a:t>Use Elimination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>
                          <a:solidFill>
                            <a:schemeClr val="dk1"/>
                          </a:solidFill>
                        </a:rPr>
                        <a:t>Use Substitution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Elimination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Substitution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Find the intersection point on a graph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Make a Table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Find the intersection point on a graph</a:t>
                      </a:r>
                      <a:endParaRPr b="1"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Substitution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Make a Table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Elimination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Find the intersection point on a graph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Elimination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Make a Table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Elimination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Find the intersection point on a graph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Substitution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Make a Table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Find the intersection point on a graph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Elimination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Substitution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Elimination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Make a Table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2020-12-31T15:11:03Z</dcterms:created>
  <dc:creator>John J. SanGiovanni</dc:creator>
</cp:coreProperties>
</file>