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t3oltM8d0MLe3fQoFCJ95rq2t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4FF728-0476-4A1A-9024-4D192E4E4AFA}">
  <a:tblStyle styleId="{BE4FF728-0476-4A1A-9024-4D192E4E4AF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30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41D4D61D-9B83-4264-B844-5AED76ECAEC3}"/>
    <pc:docChg chg="modSld">
      <pc:chgData name="Tori Mirsadjadi (she/her/hers)" userId="829506b3-188b-40ef-b775-a5ec767efb4e" providerId="ADAL" clId="{41D4D61D-9B83-4264-B844-5AED76ECAEC3}" dt="2022-04-11T18:38:03.862" v="4" actId="20577"/>
      <pc:docMkLst>
        <pc:docMk/>
      </pc:docMkLst>
      <pc:sldChg chg="modSp mod">
        <pc:chgData name="Tori Mirsadjadi (she/her/hers)" userId="829506b3-188b-40ef-b775-a5ec767efb4e" providerId="ADAL" clId="{41D4D61D-9B83-4264-B844-5AED76ECAEC3}" dt="2022-04-11T18:38:03.862" v="4" actId="20577"/>
        <pc:sldMkLst>
          <pc:docMk/>
          <pc:sldMk cId="0" sldId="256"/>
        </pc:sldMkLst>
        <pc:graphicFrameChg chg="modGraphic">
          <ac:chgData name="Tori Mirsadjadi (she/her/hers)" userId="829506b3-188b-40ef-b775-a5ec767efb4e" providerId="ADAL" clId="{41D4D61D-9B83-4264-B844-5AED76ECAEC3}" dt="2022-04-11T18:38:03.862" v="4" actId="20577"/>
          <ac:graphicFrameMkLst>
            <pc:docMk/>
            <pc:sldMk cId="0" sldId="256"/>
            <ac:graphicFrameMk id="9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 Right: Solving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Equations for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Unknown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Flip over a problem card. Decide which strategy is “just right” for the problem. Place a marker on the strategy. Be the first to get four markers in a row (horizontally, vertically, or diagonally).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2" name="Google Shape;92;p1"/>
          <p:cNvGraphicFramePr/>
          <p:nvPr>
            <p:extLst>
              <p:ext uri="{D42A27DB-BD31-4B8C-83A1-F6EECF244321}">
                <p14:modId xmlns:p14="http://schemas.microsoft.com/office/powerpoint/2010/main" val="1996289011"/>
              </p:ext>
            </p:extLst>
          </p:nvPr>
        </p:nvGraphicFramePr>
        <p:xfrm>
          <a:off x="259738" y="1459684"/>
          <a:ext cx="6338500" cy="6972250"/>
        </p:xfrm>
        <a:graphic>
          <a:graphicData uri="http://schemas.openxmlformats.org/drawingml/2006/table">
            <a:tbl>
              <a:tblPr firstRow="1" bandRow="1">
                <a:noFill/>
                <a:tableStyleId>{BE4FF728-0476-4A1A-9024-4D192E4E4AFA}</a:tableStyleId>
              </a:tblPr>
              <a:tblGrid>
                <a:gridCol w="126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944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</a:rPr>
                        <a:t>Relational Reasoning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</a:rPr>
                        <a:t>Use the Distributive Property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</a:rPr>
                        <a:t>Combine Like Terms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dirty="0">
                          <a:solidFill>
                            <a:schemeClr val="dk1"/>
                          </a:solidFill>
                        </a:rPr>
                        <a:t>Add/Subtract on Both Sides of the Equation</a:t>
                      </a:r>
                      <a:endParaRPr sz="1350" u="none" strike="noStrike" cap="none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>
                          <a:solidFill>
                            <a:schemeClr val="dk1"/>
                          </a:solidFill>
                        </a:rPr>
                        <a:t>Multiply/Divide on Both Sides of the Equation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4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the Distributive Property</a:t>
                      </a:r>
                      <a:endParaRPr sz="1350" b="1">
                        <a:solidFill>
                          <a:schemeClr val="lt1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Multiply/Divide on Both Sides of the Equation</a:t>
                      </a:r>
                      <a:endParaRPr sz="1350" b="1">
                        <a:solidFill>
                          <a:schemeClr val="lt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the Distributive Property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Combine Like Terms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350" b="1" dirty="0">
                        <a:solidFill>
                          <a:schemeClr val="lt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dirty="0"/>
                        <a:t>Add/Subtract on Both Sides of the Equation</a:t>
                      </a:r>
                      <a:endParaRPr sz="1200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4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Combine Like Terms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Relational Reasoning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Relational Reasoning</a:t>
                      </a:r>
                      <a:endParaRPr sz="120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Multiply/Divide on Both Sides of the Equation</a:t>
                      </a:r>
                      <a:endParaRPr sz="120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Relational Reasoning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4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Multiply/Divide on Both Sides of the Equation</a:t>
                      </a:r>
                      <a:endParaRPr sz="120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Combine Like Terms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dirty="0"/>
                        <a:t>Add/Subtract on Both Sides of the Equation</a:t>
                      </a:r>
                      <a:endParaRPr sz="1350" u="none" strike="noStrike" cap="none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Relational Reasoning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the Distributive Property</a:t>
                      </a:r>
                      <a:endParaRPr sz="1350" b="1">
                        <a:solidFill>
                          <a:schemeClr val="lt1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4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dirty="0"/>
                        <a:t>Add/Subtract on Both Sides of the Equation</a:t>
                      </a:r>
                      <a:endParaRPr sz="1350" b="1" dirty="0">
                        <a:solidFill>
                          <a:schemeClr val="lt1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Use the Distributive Property</a:t>
                      </a:r>
                      <a:endParaRPr sz="1350" b="1">
                        <a:solidFill>
                          <a:schemeClr val="lt1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Relational Reasoning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Add/Subtract on Both Sides of the Equation</a:t>
                      </a:r>
                      <a:endParaRPr sz="1350" u="none" strike="noStrike" cap="none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dirty="0"/>
                        <a:t>Combine Like Terms</a:t>
                      </a:r>
                      <a:endParaRPr sz="1350" u="none" strike="noStrike" cap="none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1</cp:revision>
  <dcterms:created xsi:type="dcterms:W3CDTF">2020-12-31T15:11:03Z</dcterms:created>
  <dcterms:modified xsi:type="dcterms:W3CDTF">2022-04-11T18:38:07Z</dcterms:modified>
</cp:coreProperties>
</file>