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6547"/>
  </p:normalViewPr>
  <p:slideViewPr>
    <p:cSldViewPr snapToGrid="0" snapToObjects="1">
      <p:cViewPr>
        <p:scale>
          <a:sx n="92" d="100"/>
          <a:sy n="92" d="100"/>
        </p:scale>
        <p:origin x="3328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Just Right: Multiplication Board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Flip over a problem card. Decide which strategy is “just right” for the problem. Place a marker on the strategy. Be the first to get four markers in a row (horizontally, vertically, or diagonally).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586064B-F81E-1646-8037-808420B5A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665F623-FA1C-A841-A70C-DB6E10982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904198"/>
              </p:ext>
            </p:extLst>
          </p:nvPr>
        </p:nvGraphicFramePr>
        <p:xfrm>
          <a:off x="259738" y="1459684"/>
          <a:ext cx="6338525" cy="6972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705">
                  <a:extLst>
                    <a:ext uri="{9D8B030D-6E8A-4147-A177-3AD203B41FA5}">
                      <a16:colId xmlns:a16="http://schemas.microsoft.com/office/drawing/2014/main" val="3294801649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589740776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781035529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655559645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334912609"/>
                    </a:ext>
                  </a:extLst>
                </a:gridCol>
              </a:tblGrid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Addends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Factors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8328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Addends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Factors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Addends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937579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Factors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Addends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Factors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929705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Addends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Factors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385951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Addends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 by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Factors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90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119</Words>
  <Application>Microsoft Macintosh PowerPoint</Application>
  <PresentationFormat>Letter Paper (8.5x11 in)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5</cp:revision>
  <dcterms:created xsi:type="dcterms:W3CDTF">2020-12-31T15:11:03Z</dcterms:created>
  <dcterms:modified xsi:type="dcterms:W3CDTF">2021-11-11T16:17:39Z</dcterms:modified>
</cp:coreProperties>
</file>