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jME7Gq3GGkNjzIfklOi6H8Rmqi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F8590F-BDBD-4C4D-9226-BE33779E9C03}">
  <a:tblStyle styleId="{63F8590F-BDBD-4C4D-9226-BE33779E9C0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8EBF5"/>
          </a:solidFill>
        </a:fill>
      </a:tcStyle>
    </a:wholeTbl>
    <a:band1H>
      <a:tcTxStyle/>
      <a:tcStyle>
        <a:fill>
          <a:solidFill>
            <a:srgbClr val="CDD4EA"/>
          </a:solidFill>
        </a:fill>
      </a:tcStyle>
    </a:band1H>
    <a:band2H>
      <a:tcTxStyle/>
    </a:band2H>
    <a:band1V>
      <a:tcTxStyle/>
      <a:tcStyle>
        <a:fill>
          <a:solidFill>
            <a:srgbClr val="CDD4EA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Right: Addition Board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Flip over a problem card. Decide which strategy is “just right” for the problem. Place a marker on the strategy. Be the first to get four markers in a row (horizontally, vertically, or diagonally).</a:t>
            </a:r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259738" y="1227450"/>
            <a:ext cx="7190657" cy="92333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2" name="Google Shape;92;p1"/>
          <p:cNvGraphicFramePr/>
          <p:nvPr/>
        </p:nvGraphicFramePr>
        <p:xfrm>
          <a:off x="259738" y="1459684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{63F8590F-BDBD-4C4D-9226-BE33779E9C03}</a:tableStyleId>
              </a:tblPr>
              <a:tblGrid>
                <a:gridCol w="1267700"/>
                <a:gridCol w="1267700"/>
                <a:gridCol w="1267700"/>
                <a:gridCol w="1267700"/>
                <a:gridCol w="1267700"/>
              </a:tblGrid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Ten, Hundred,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Whole, or Zero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Ten, Hundred,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Whole, or Zero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Ten, Hundred,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Whole, or Zero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Ten, Hundred,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Whole, or Zero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Make a Ten, Hundred, 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Whole, or Zero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944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Compensation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Count On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Standard Algorithm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 Sums</a:t>
                      </a:r>
                      <a:endParaRPr sz="1350" u="none" cap="none" strike="noStrike"/>
                    </a:p>
                  </a:txBody>
                  <a:tcPr marT="45725" marB="45725" marR="73025" marL="73025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2020-12-31T15:11:03Z</dcterms:created>
  <dc:creator>John J. SanGiovanni</dc:creator>
</cp:coreProperties>
</file>