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632"/>
    <p:restoredTop sz="91694"/>
  </p:normalViewPr>
  <p:slideViewPr>
    <p:cSldViewPr snapToGrid="0" snapToObjects="1">
      <p:cViewPr>
        <p:scale>
          <a:sx n="50" d="100"/>
          <a:sy n="50" d="100"/>
        </p:scale>
        <p:origin x="1476"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3/3/2023</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3/3/2023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3/3/2023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3/3/2023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3/3/2023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3/3/2023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3/3/2023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3/3/2023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3/3/2023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3/3/2023</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A-MAZE-ing Race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Choose an open space that touches the space you are in to move. Tell how you solve the problem. If correct, move to the new space. You cannot cross dark lines. Be the first to get to the finish. Please see PDF in case the formatting of this file changes. </a:t>
            </a:r>
          </a:p>
        </p:txBody>
      </p:sp>
      <mc:AlternateContent xmlns:mc="http://schemas.openxmlformats.org/markup-compatibility/2006" xmlns:a14="http://schemas.microsoft.com/office/drawing/2010/main">
        <mc:Choice Requires="a14">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3805083778"/>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8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en-US" sz="1800" dirty="0"/>
                            <a:t> 19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319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7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161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49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376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179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39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4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23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26</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186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97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481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7</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4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58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51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285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817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33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519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29</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7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177</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99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697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48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17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73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196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7</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274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99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88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698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27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813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800" dirty="0"/>
                            <a:t>999 </a:t>
                          </a:r>
                          <a14:m>
                            <m:oMath xmlns:m="http://schemas.openxmlformats.org/officeDocument/2006/math">
                              <m:r>
                                <a:rPr lang="en-US" sz="1800" i="1" dirty="0" smtClean="0">
                                  <a:latin typeface="Cambria Math" panose="02040503050406030204" pitchFamily="18" charset="0"/>
                                  <a:ea typeface="Cambria Math" panose="02040503050406030204" pitchFamily="18" charset="0"/>
                                </a:rPr>
                                <m:t>×</m:t>
                              </m:r>
                            </m:oMath>
                          </a14:m>
                          <a:r>
                            <a:rPr lang="en-US" sz="1800" dirty="0"/>
                            <a:t> 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800" dirty="0">
                              <a:solidFill>
                                <a:schemeClr val="bg1"/>
                              </a:solidFill>
                            </a:rPr>
                            <a:t>FINISH</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mc:Choice>
        <mc:Fallback xmlns="">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3805083778"/>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8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98780" t="-1124" r="-400000" b="-501124"/>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201235" t="-1124" r="-304938" b="-501124"/>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235" t="-1124" r="-204938" b="-501124"/>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96341" t="-1124" r="-102439" b="-501124"/>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2469" t="-1124" r="-3704" b="-501124"/>
                          </a:stretch>
                        </a:blipFill>
                      </a:tcPr>
                    </a:tc>
                    <a:extLst>
                      <a:ext uri="{0D108BD9-81ED-4DB2-BD59-A6C34878D82A}">
                        <a16:rowId xmlns:a16="http://schemas.microsoft.com/office/drawing/2014/main" val="3891524102"/>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t="-102273" r="-506173" b="-406818"/>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98780" t="-102273" r="-400000" b="-406818"/>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201235" t="-102273" r="-304938" b="-406818"/>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01235" t="-102273" r="-204938" b="-406818"/>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96341" t="-102273" r="-102439" b="-406818"/>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502469" t="-102273" r="-3704" b="-406818"/>
                          </a:stretch>
                        </a:blipFill>
                      </a:tcPr>
                    </a:tc>
                    <a:extLst>
                      <a:ext uri="{0D108BD9-81ED-4DB2-BD59-A6C34878D82A}">
                        <a16:rowId xmlns:a16="http://schemas.microsoft.com/office/drawing/2014/main" val="1347509479"/>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t="-200000" r="-506173" b="-302247"/>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98780" t="-200000" r="-400000" b="-302247"/>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201235" t="-200000" r="-304938" b="-302247"/>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235" t="-200000" r="-204938" b="-302247"/>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96341" t="-200000" r="-102439" b="-302247"/>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2469" t="-200000" r="-3704" b="-302247"/>
                          </a:stretch>
                        </a:blipFill>
                      </a:tcPr>
                    </a:tc>
                    <a:extLst>
                      <a:ext uri="{0D108BD9-81ED-4DB2-BD59-A6C34878D82A}">
                        <a16:rowId xmlns:a16="http://schemas.microsoft.com/office/drawing/2014/main" val="1921357613"/>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t="-300000" r="-506173" b="-202247"/>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98780" t="-300000" r="-400000" b="-202247"/>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201235" t="-300000" r="-304938" b="-202247"/>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301235" t="-300000" r="-204938" b="-202247"/>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96341" t="-300000" r="-102439" b="-202247"/>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502469" t="-300000" r="-3704" b="-202247"/>
                          </a:stretch>
                        </a:blipFill>
                      </a:tcPr>
                    </a:tc>
                    <a:extLst>
                      <a:ext uri="{0D108BD9-81ED-4DB2-BD59-A6C34878D82A}">
                        <a16:rowId xmlns:a16="http://schemas.microsoft.com/office/drawing/2014/main" val="758781622"/>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t="-404545" r="-506173" b="-104545"/>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98780" t="-404545" r="-400000" b="-104545"/>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blipFill>
                          <a:blip r:embed="rId3"/>
                          <a:stretch>
                            <a:fillRect l="-201235" t="-404545" r="-304938" b="-104545"/>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235" t="-404545" r="-204938" b="-104545"/>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96341" t="-404545" r="-102439" b="-104545"/>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502469" t="-404545" r="-3704" b="-104545"/>
                          </a:stretch>
                        </a:blipFill>
                      </a:tcPr>
                    </a:tc>
                    <a:extLst>
                      <a:ext uri="{0D108BD9-81ED-4DB2-BD59-A6C34878D82A}">
                        <a16:rowId xmlns:a16="http://schemas.microsoft.com/office/drawing/2014/main" val="3744856171"/>
                      </a:ext>
                    </a:extLst>
                  </a:tr>
                  <a:tr h="1125057">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t="-498876" r="-506173" b="-3371"/>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98780" t="-498876" r="-400000" b="-3371"/>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201235" t="-498876" r="-304938" b="-3371"/>
                          </a:stretch>
                        </a:blipFill>
                      </a:tcPr>
                    </a:tc>
                    <a:tc>
                      <a:txBody>
                        <a:bodyPr/>
                        <a:lstStyle/>
                        <a:p>
                          <a:endParaRPr lang="en-US"/>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01235" t="-498876" r="-204938" b="-3371"/>
                          </a:stretch>
                        </a:blipFill>
                      </a:tcPr>
                    </a:tc>
                    <a:tc>
                      <a:txBody>
                        <a:bodyPr/>
                        <a:lstStyle/>
                        <a:p>
                          <a:endParaRPr lang="en-US"/>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blipFill>
                          <a:blip r:embed="rId3"/>
                          <a:stretch>
                            <a:fillRect l="-396341" t="-498876" r="-102439" b="-3371"/>
                          </a:stretch>
                        </a:blipFill>
                      </a:tcPr>
                    </a:tc>
                    <a:tc>
                      <a:txBody>
                        <a:bodyPr/>
                        <a:lstStyle/>
                        <a:p>
                          <a:pPr algn="ctr"/>
                          <a:r>
                            <a:rPr lang="en-US" sz="1800" dirty="0">
                              <a:solidFill>
                                <a:schemeClr val="bg1"/>
                              </a:solidFill>
                            </a:rPr>
                            <a:t>FINISH</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mc:Fallback>
      </mc:AlternateContent>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30</TotalTime>
  <Words>167</Words>
  <Application>Microsoft Office PowerPoint</Application>
  <PresentationFormat>Letter Paper (8.5x11 in)</PresentationFormat>
  <Paragraphs>39</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Cambria Math</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Danita Mapes</cp:lastModifiedBy>
  <cp:revision>6</cp:revision>
  <dcterms:created xsi:type="dcterms:W3CDTF">2020-12-31T15:11:03Z</dcterms:created>
  <dcterms:modified xsi:type="dcterms:W3CDTF">2023-03-03T19:29:26Z</dcterms:modified>
</cp:coreProperties>
</file>