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24"/>
    <p:restoredTop sz="91726"/>
  </p:normalViewPr>
  <p:slideViewPr>
    <p:cSldViewPr snapToGrid="0" snapToObjects="1">
      <p:cViewPr>
        <p:scale>
          <a:sx n="150" d="100"/>
          <a:sy n="150" d="100"/>
        </p:scale>
        <p:origin x="1188" y="-325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4/1/2021</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4/1/2021</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A-MAZE-ing Race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Choose an open space that touches the space you are in to move. Tell how you solve the problem. If correct, move to the new space. You cannot cross dark lines. Be the first to get to the finish.</a:t>
            </a:r>
          </a:p>
        </p:txBody>
      </p:sp>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2411128034"/>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800" b="1"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en-US" sz="1800" dirty="0"/>
                        <a:t> 19 + 12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39 + 16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76 + 24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16 + 19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26 + 49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37 + 69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17 +29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39 + 33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48 + 23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99 + 26</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18 + 63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509479"/>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97 + 5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48 + 17</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47 + 58</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51 + 18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25 + 38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87 + 14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68 + 33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59 + 13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68 + 29</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77 + 17</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99 + 51</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69 + 27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48 + 53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28 + 17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73 + 8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16 + 79</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24 + 67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99 + 97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88 + 4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68 + 39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27 + 5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83 + 18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99 + 98</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800" b="1" dirty="0">
                          <a:solidFill>
                            <a:schemeClr val="bg1"/>
                          </a:solidFill>
                        </a:rPr>
                        <a:t>FINISH</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TotalTime>
  <Words>155</Words>
  <Application>Microsoft Office PowerPoint</Application>
  <PresentationFormat>Letter Paper (8.5x11 in)</PresentationFormat>
  <Paragraphs>39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Christina West</cp:lastModifiedBy>
  <cp:revision>5</cp:revision>
  <dcterms:created xsi:type="dcterms:W3CDTF">2020-12-31T15:11:03Z</dcterms:created>
  <dcterms:modified xsi:type="dcterms:W3CDTF">2021-04-01T23:26:44Z</dcterms:modified>
</cp:coreProperties>
</file>