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62" r:id="rId2"/>
    <p:sldId id="263" r:id="rId3"/>
    <p:sldId id="264" r:id="rId4"/>
    <p:sldId id="259" r:id="rId5"/>
    <p:sldId id="260" r:id="rId6"/>
    <p:sldId id="261" r:id="rId7"/>
    <p:sldId id="265" r:id="rId8"/>
    <p:sldId id="266" r:id="rId9"/>
    <p:sldId id="268" r:id="rId10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341"/>
    <p:restoredTop sz="94789"/>
  </p:normalViewPr>
  <p:slideViewPr>
    <p:cSldViewPr snapToGrid="0" snapToObjects="1">
      <p:cViewPr varScale="1">
        <p:scale>
          <a:sx n="45" d="100"/>
          <a:sy n="45" d="100"/>
        </p:scale>
        <p:origin x="180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yle DeLeon" userId="0183ddbb-60b2-42b0-9ba0-198c3061141f" providerId="ADAL" clId="{85DD8AEA-18C2-4016-88AC-6788E11464CC}"/>
    <pc:docChg chg="delSld">
      <pc:chgData name="Nyle DeLeon" userId="0183ddbb-60b2-42b0-9ba0-198c3061141f" providerId="ADAL" clId="{85DD8AEA-18C2-4016-88AC-6788E11464CC}" dt="2022-09-02T18:17:37.014" v="2" actId="47"/>
      <pc:docMkLst>
        <pc:docMk/>
      </pc:docMkLst>
      <pc:sldChg chg="del">
        <pc:chgData name="Nyle DeLeon" userId="0183ddbb-60b2-42b0-9ba0-198c3061141f" providerId="ADAL" clId="{85DD8AEA-18C2-4016-88AC-6788E11464CC}" dt="2022-09-02T18:17:37.014" v="2" actId="47"/>
        <pc:sldMkLst>
          <pc:docMk/>
          <pc:sldMk cId="0" sldId="256"/>
        </pc:sldMkLst>
      </pc:sldChg>
      <pc:sldChg chg="del">
        <pc:chgData name="Nyle DeLeon" userId="0183ddbb-60b2-42b0-9ba0-198c3061141f" providerId="ADAL" clId="{85DD8AEA-18C2-4016-88AC-6788E11464CC}" dt="2022-09-02T18:17:31.885" v="1" actId="47"/>
        <pc:sldMkLst>
          <pc:docMk/>
          <pc:sldMk cId="889635301" sldId="257"/>
        </pc:sldMkLst>
      </pc:sldChg>
      <pc:sldChg chg="del">
        <pc:chgData name="Nyle DeLeon" userId="0183ddbb-60b2-42b0-9ba0-198c3061141f" providerId="ADAL" clId="{85DD8AEA-18C2-4016-88AC-6788E11464CC}" dt="2022-09-02T18:17:30.419" v="0" actId="47"/>
        <pc:sldMkLst>
          <pc:docMk/>
          <pc:sldMk cId="3424882160" sldId="25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005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928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012940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5" name="Google Shape;95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5" name="Google Shape;95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14176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19670974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6(2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+3)=6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+12</m:t>
                                </m:r>
                              </m:oMath>
                            </m:oMathPara>
                          </a14:m>
                          <a:endParaRPr lang="en-US" sz="1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(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−2)</m:t>
                              </m:r>
                            </m:oMath>
                          </a14:m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 + 3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(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−2)</m:t>
                              </m:r>
                            </m:oMath>
                          </a14:m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 = 16</a:t>
                          </a: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3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−2+4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=2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−7+4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en-US" sz="1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5−4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+8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(2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−18)</m:t>
                                </m:r>
                              </m:oMath>
                            </m:oMathPara>
                          </a14:m>
                          <a:endParaRPr lang="en-US" sz="1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2(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+2)+3(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−2)=17</m:t>
                                </m:r>
                              </m:oMath>
                            </m:oMathPara>
                          </a14:m>
                          <a:endParaRPr lang="en-US" sz="1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5(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+1)=5(2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+3)</m:t>
                                </m:r>
                              </m:oMath>
                            </m:oMathPara>
                          </a14:m>
                          <a:endParaRPr lang="en-US" sz="1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8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−3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+2=2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+12</m:t>
                                </m:r>
                              </m:oMath>
                            </m:oMathPara>
                          </a14:m>
                          <a:endParaRPr lang="en-US" sz="1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9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−5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+3=2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−10</m:t>
                                </m:r>
                              </m:oMath>
                            </m:oMathPara>
                          </a14:m>
                          <a:endParaRPr lang="en-US" sz="1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3(2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−5)=15</m:t>
                                </m:r>
                              </m:oMath>
                            </m:oMathPara>
                          </a14:m>
                          <a:endParaRPr lang="en-US" sz="1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9(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−8)=4(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+2)</m:t>
                                </m:r>
                              </m:oMath>
                            </m:oMathPara>
                          </a14:m>
                          <a:endParaRPr lang="en-US" sz="1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19670974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667" r="-100355" b="-4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667" r="-534" b="-4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100667" r="-100355" b="-3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100667" r="-534" b="-3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200667" r="-100355" b="-2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200667" r="-534" b="-2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300667" r="-100355" b="-1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300667" r="-534" b="-1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400667" r="-100355" b="-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400667" r="-534" b="-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84758224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35=4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−1</m:t>
                                </m:r>
                              </m:oMath>
                            </m:oMathPara>
                          </a14:m>
                          <a:endParaRPr lang="en-US" sz="1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3(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+5)=18</m:t>
                                </m:r>
                              </m:oMath>
                            </m:oMathPara>
                          </a14:m>
                          <a:endParaRPr lang="en-US" sz="1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5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+2=3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−18</m:t>
                                </m:r>
                              </m:oMath>
                            </m:oMathPara>
                          </a14:m>
                          <a:endParaRPr lang="en-US" sz="1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9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−12=25</m:t>
                                </m:r>
                              </m:oMath>
                            </m:oMathPara>
                          </a14:m>
                          <a:endParaRPr lang="en-US" sz="1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5(3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−7)=35</m:t>
                                </m:r>
                              </m:oMath>
                            </m:oMathPara>
                          </a14:m>
                          <a:endParaRPr lang="en-US" sz="1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25=5(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−3)</m:t>
                                </m:r>
                              </m:oMath>
                            </m:oMathPara>
                          </a14:m>
                          <a:endParaRPr lang="en-US" sz="1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10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−6=24</m:t>
                                </m:r>
                              </m:oMath>
                            </m:oMathPara>
                          </a14:m>
                          <a:endParaRPr lang="en-US" sz="1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5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(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+7)</m:t>
                              </m:r>
                            </m:oMath>
                          </a14:m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 + 2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(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+7)</m:t>
                              </m:r>
                            </m:oMath>
                          </a14:m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 = 49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2(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−7)=2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+16</m:t>
                                </m:r>
                              </m:oMath>
                            </m:oMathPara>
                          </a14:m>
                          <a:endParaRPr lang="en-US" sz="1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3(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+7)=3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+21</m:t>
                                </m:r>
                              </m:oMath>
                            </m:oMathPara>
                          </a14:m>
                          <a:endParaRPr lang="en-US" sz="1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84758224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667" r="-100355" b="-4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667" r="-534" b="-4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100667" r="-100355" b="-3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100667" r="-534" b="-3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200667" r="-100355" b="-2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200667" r="-534" b="-2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300667" r="-100355" b="-1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300667" r="-534" b="-1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400667" r="-100355" b="-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400667" r="-534" b="-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092267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622712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800" i="1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x</a:t>
                          </a:r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 + 15 = 30</a:t>
                          </a: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800" i="1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x</a:t>
                          </a:r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 + 12 = 23</a:t>
                          </a: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4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−8=10</m:t>
                                </m:r>
                              </m:oMath>
                            </m:oMathPara>
                          </a14:m>
                          <a:endParaRPr lang="en-US" sz="1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6</a:t>
                          </a:r>
                          <a:r>
                            <a:rPr lang="en-US" sz="1800" i="1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x – </a:t>
                          </a:r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8 = 10</a:t>
                          </a: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10=7(2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+4)</m:t>
                                </m:r>
                              </m:oMath>
                            </m:oMathPara>
                          </a14:m>
                          <a:endParaRPr lang="en-US" sz="1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30 = 6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(2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+4)</m:t>
                              </m:r>
                            </m:oMath>
                          </a14:m>
                          <a:endParaRPr lang="en-US" sz="1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3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</a:rPr>
                                    <m:t>𝑥</m:t>
                                  </m:r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</a:rPr>
                                    <m:t>+7</m:t>
                                  </m:r>
                                </m:e>
                              </m:d>
                            </m:oMath>
                          </a14:m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 + 3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(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−2)</m:t>
                              </m:r>
                            </m:oMath>
                          </a14:m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 = 28</a:t>
                          </a: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3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(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+5)</m:t>
                              </m:r>
                            </m:oMath>
                          </a14:m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 + 4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(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+5)</m:t>
                              </m:r>
                            </m:oMath>
                          </a14:m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 = 56</a:t>
                          </a: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6(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+4)=4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+20</m:t>
                                </m:r>
                              </m:oMath>
                            </m:oMathPara>
                          </a14:m>
                          <a:endParaRPr lang="en-US" sz="1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5(</a:t>
                          </a:r>
                          <a:r>
                            <a:rPr lang="en-US" sz="1800" i="1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x </a:t>
                          </a:r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+  4) = 10</a:t>
                          </a:r>
                          <a:r>
                            <a:rPr lang="en-US" sz="1800" i="1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x</a:t>
                          </a:r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 + 40 </a:t>
                          </a: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622712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667" r="-100355" b="-4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667" r="-534" b="-4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100667" r="-100355" b="-3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6</a:t>
                          </a:r>
                          <a:r>
                            <a:rPr lang="en-US" sz="1800" i="1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x – </a:t>
                          </a:r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8 = 10</a:t>
                          </a: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200667" r="-100355" b="-2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200667" r="-534" b="-2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300667" r="-100355" b="-1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300667" r="-534" b="-1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400667" r="-100355" b="-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5(</a:t>
                          </a:r>
                          <a:r>
                            <a:rPr lang="en-US" sz="1800" i="1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x </a:t>
                          </a:r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+  4) = 10</a:t>
                          </a:r>
                          <a:r>
                            <a:rPr lang="en-US" sz="1800" i="1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x</a:t>
                          </a:r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 + 40 </a:t>
                          </a: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821620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9" name="Google Shape;89;p13"/>
              <p:cNvGraphicFramePr/>
              <p:nvPr>
                <p:extLst>
                  <p:ext uri="{D42A27DB-BD31-4B8C-83A1-F6EECF244321}">
                    <p14:modId xmlns:p14="http://schemas.microsoft.com/office/powerpoint/2010/main" val="1716177965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noFill/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  <a:sym typeface="Arial"/>
                                  </a:rPr>
                                  <m:t>5</m:t>
                                </m:r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  <a:sym typeface="Arial"/>
                                  </a:rPr>
                                  <m:t>   ̶</m:t>
                                </m:r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  <a:sym typeface="Arial"/>
                                  </a:rPr>
                                  <m:t>  </m:t>
                                </m:r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  <a:sym typeface="Arial"/>
                                  </a:rPr>
                                  <m:t>2</m:t>
                                </m:r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  <a:sym typeface="Arial"/>
                                  </a:rPr>
                                  <m:t>(</m:t>
                                </m:r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  <a:sym typeface="Arial"/>
                                  </a:rPr>
                                  <m:t>𝑥</m:t>
                                </m:r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  <a:sym typeface="Arial"/>
                                  </a:rPr>
                                  <m:t> +</m:t>
                                </m:r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  <a:sym typeface="Arial"/>
                                  </a:rPr>
                                  <m:t>1</m:t>
                                </m:r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  <a:sym typeface="Arial"/>
                                  </a:rPr>
                                  <m:t>)=</m:t>
                                </m:r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  <a:sym typeface="Arial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sz="2400" dirty="0">
                            <a:latin typeface="Times New Roman" panose="020206030504050203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𝑎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+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1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 – 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7</m:t>
                              </m:r>
                            </m:oMath>
                          </a14:m>
                          <a:endParaRPr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⁻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4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= </m:t>
                                </m:r>
                                <m:f>
                                  <m:f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𝑏</m:t>
                                    </m:r>
                                  </m:num>
                                  <m:den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20</m:t>
                                    </m:r>
                                  </m:den>
                                </m:f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−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3</m:t>
                                </m:r>
                                <m:d>
                                  <m:d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𝑎</m:t>
                                    </m:r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+</m:t>
                                    </m:r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</m:d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– 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=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40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𝑚</m:t>
                                    </m:r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+</m:t>
                                    </m:r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9</m:t>
                                    </m:r>
                                  </m:num>
                                  <m:den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+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=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⁻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𝑐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5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𝑐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𝑐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 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8</m:t>
                              </m:r>
                            </m:oMath>
                          </a14:m>
                          <a:endParaRPr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3</m:t>
                                </m:r>
                                <m:d>
                                  <m:d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𝑛</m:t>
                                    </m:r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+</m:t>
                                    </m:r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</m:d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−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  <m:d>
                                  <m:d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𝑛</m:t>
                                    </m:r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+</m:t>
                                    </m:r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</m:d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=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12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⁻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4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(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⁻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6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 − 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</m:oMath>
                          </a14:m>
                          <a:endParaRPr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)−</m:t>
                                </m:r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 =</m:t>
                                </m:r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i="1" dirty="0" smtClean="0">
                                  <a:latin typeface="Cambria Math" panose="02040503050406030204" pitchFamily="18" charset="0"/>
                                </a:rPr>
                                <m:t>⁻</m:t>
                              </m:r>
                              <m:r>
                                <a:rPr lang="en-US" sz="2400" i="1" dirty="0" smtClean="0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en-US" sz="2400" i="1" dirty="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400" i="1" dirty="0" smtClean="0">
                                  <a:latin typeface="Cambria Math" panose="02040503050406030204" pitchFamily="18" charset="0"/>
                                </a:rPr>
                                <m:t>⁻</m:t>
                              </m:r>
                              <m:r>
                                <a:rPr lang="en-US" sz="2400" i="1" dirty="0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sz="2400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i="1" dirty="0" smtClean="0">
                                  <a:latin typeface="Cambria Math" panose="02040503050406030204" pitchFamily="18" charset="0"/>
                                </a:rPr>
                                <m:t> −</m:t>
                              </m:r>
                              <m:r>
                                <a:rPr lang="en-US" sz="2400" i="1" dirty="0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  <m:r>
                                <a:rPr lang="en-US" sz="2400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endParaRPr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9" name="Google Shape;89;p13"/>
              <p:cNvGraphicFramePr/>
              <p:nvPr>
                <p:extLst>
                  <p:ext uri="{D42A27DB-BD31-4B8C-83A1-F6EECF244321}">
                    <p14:modId xmlns:p14="http://schemas.microsoft.com/office/powerpoint/2010/main" val="1716177965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noFill/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55" t="-667" r="-100355" b="-4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534" t="-667" r="-534" b="-4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55" t="-100667" r="-100355" b="-3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534" t="-100667" r="-534" b="-3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55" t="-200667" r="-100355" b="-2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534" t="-200667" r="-534" b="-2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55" t="-300667" r="-100355" b="-1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534" t="-300667" r="-534" b="-1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55" t="-400667" r="-100355" b="-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534" t="-400667" r="-534" b="-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9" name="Google Shape;89;p13"/>
              <p:cNvGraphicFramePr/>
              <p:nvPr>
                <p:extLst>
                  <p:ext uri="{D42A27DB-BD31-4B8C-83A1-F6EECF244321}">
                    <p14:modId xmlns:p14="http://schemas.microsoft.com/office/powerpoint/2010/main" val="1518071762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noFill/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  <a:sym typeface="Arial"/>
                                  </a:rPr>
                                  <m:t>10+5(</m:t>
                                </m:r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  <a:sym typeface="Arial"/>
                                  </a:rPr>
                                  <m:t>𝑥</m:t>
                                </m:r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  <a:sym typeface="Arial"/>
                                  </a:rPr>
                                  <m:t> +1)=40</m:t>
                                </m:r>
                              </m:oMath>
                            </m:oMathPara>
                          </a14:m>
                          <a:endParaRPr sz="2400" dirty="0">
                            <a:latin typeface="Times New Roman" panose="020206030504050203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𝑎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+1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–4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𝑎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=6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𝑎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+10</m:t>
                              </m:r>
                            </m:oMath>
                          </a14:m>
                          <a:endParaRPr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20= </m:t>
                                </m:r>
                                <m:f>
                                  <m:f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𝑛</m:t>
                                    </m:r>
                                  </m:num>
                                  <m:den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+5</m:t>
                                </m:r>
                              </m:oMath>
                            </m:oMathPara>
                          </a14:m>
                          <a:endParaRPr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8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𝑚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  ̶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=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5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𝑚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+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5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𝑚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−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6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𝑚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+ 3</a:t>
                          </a:r>
                          <a:endParaRPr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18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 –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24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6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12</m:t>
                              </m:r>
                            </m:oMath>
                          </a14:m>
                          <a:endParaRPr lang="en-US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4</m:t>
                                </m:r>
                                <m:d>
                                  <m:dPr>
                                    <m:ctrlPr>
                                      <a:rPr lang="ar-AE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ar-AE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𝑛</m:t>
                                    </m:r>
                                    <m:r>
                                      <a:rPr lang="ar-AE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−</m:t>
                                    </m:r>
                                    <m:r>
                                      <a:rPr lang="ar-AE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3</m:t>
                                    </m:r>
                                  </m:e>
                                </m:d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=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3</m:t>
                                </m:r>
                                <m:d>
                                  <m:d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𝑛</m:t>
                                    </m:r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−</m:t>
                                    </m:r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3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baseline="0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 </m:t>
                              </m:r>
                              <m:r>
                                <a:rPr lang="en-US" sz="2400" b="0" i="1" baseline="0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10</m:t>
                              </m:r>
                              <m:r>
                                <a:rPr lang="en-US" sz="2400" b="0" i="1" baseline="0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7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 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15</m:t>
                              </m:r>
                            </m:oMath>
                          </a14:m>
                          <a:endParaRPr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5</m:t>
                                </m:r>
                                <m:d>
                                  <m:dPr>
                                    <m:ctrlPr>
                                      <a:rPr lang="en-US" sz="2400" b="0" i="1" u="none" strike="noStrike" cap="none" dirty="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Arial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 u="none" strike="noStrike" cap="none" dirty="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Arial"/>
                                      </a:rPr>
                                      <m:t>𝑥</m:t>
                                    </m:r>
                                    <m:r>
                                      <a:rPr lang="en-US" sz="2400" b="0" i="1" u="none" strike="noStrike" cap="none" dirty="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Arial"/>
                                      </a:rPr>
                                      <m:t>+</m:t>
                                    </m:r>
                                    <m:r>
                                      <a:rPr lang="en-US" sz="2400" b="0" i="1" u="none" strike="noStrike" cap="none" dirty="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Arial"/>
                                      </a:rPr>
                                      <m:t>1</m:t>
                                    </m:r>
                                  </m:e>
                                </m:d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=</m:t>
                                </m:r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20</m:t>
                                </m:r>
                              </m:oMath>
                            </m:oMathPara>
                          </a14:m>
                          <a:endParaRPr lang="en-US" sz="2400" b="0" i="0" u="none" strike="noStrike" cap="none" dirty="0">
                            <a:solidFill>
                              <a:schemeClr val="dk1"/>
                            </a:solidFill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  <a:sym typeface="Arial"/>
                          </a:endParaRPr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8</m:t>
                                </m:r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(</m:t>
                                </m:r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𝑥</m:t>
                                </m:r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+</m:t>
                                </m:r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1</m:t>
                                </m:r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)−</m:t>
                                </m:r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4</m:t>
                                </m:r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=</m:t>
                                </m:r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12</m:t>
                                </m:r>
                              </m:oMath>
                            </m:oMathPara>
                          </a14:m>
                          <a:endParaRPr lang="en-US" sz="2400" b="0" i="0" u="none" strike="noStrike" cap="none" dirty="0">
                            <a:solidFill>
                              <a:schemeClr val="dk1"/>
                            </a:solidFill>
                            <a:effectLst/>
                            <a:latin typeface="Calibri"/>
                            <a:ea typeface="Calibri"/>
                            <a:cs typeface="Calibri"/>
                            <a:sym typeface="Arial"/>
                          </a:endParaRPr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9" name="Google Shape;89;p13"/>
              <p:cNvGraphicFramePr/>
              <p:nvPr>
                <p:extLst>
                  <p:ext uri="{D42A27DB-BD31-4B8C-83A1-F6EECF244321}">
                    <p14:modId xmlns:p14="http://schemas.microsoft.com/office/powerpoint/2010/main" val="1518071762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noFill/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55" t="-667" r="-100355" b="-4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534" t="-667" r="-534" b="-4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55" t="-100667" r="-100355" b="-3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534" t="-100667" r="-534" b="-3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55" t="-200667" r="-100355" b="-2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534" t="-200667" r="-534" b="-2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55" t="-300667" r="-100355" b="-1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534" t="-300667" r="-534" b="-1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55" t="-400667" r="-100355" b="-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534" t="-400667" r="-534" b="-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869159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5" name="Google Shape;95;p14"/>
              <p:cNvGraphicFramePr/>
              <p:nvPr>
                <p:extLst>
                  <p:ext uri="{D42A27DB-BD31-4B8C-83A1-F6EECF244321}">
                    <p14:modId xmlns:p14="http://schemas.microsoft.com/office/powerpoint/2010/main" val="751354197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noFill/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+6−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=⁻9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sz="1350" dirty="0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32=8</m:t>
                                </m:r>
                                <m:d>
                                  <m:dPr>
                                    <m:ctrlPr>
                                      <a:rPr lang="en-US" sz="2400" b="0" i="1" u="none" strike="noStrike" cap="none" dirty="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Arial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 u="none" strike="noStrike" cap="none" dirty="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Arial"/>
                                      </a:rPr>
                                      <m:t>𝑥</m:t>
                                    </m:r>
                                    <m:r>
                                      <a:rPr lang="en-US" sz="2400" b="0" i="1" u="none" strike="noStrike" cap="none" dirty="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Arial"/>
                                      </a:rPr>
                                      <m:t> –2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400" b="0" i="0" u="none" strike="noStrike" cap="none" dirty="0">
                            <a:solidFill>
                              <a:schemeClr val="dk1"/>
                            </a:solidFill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  <a:sym typeface="Arial"/>
                          </a:endParaRPr>
                        </a:p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sz="1350" dirty="0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6−2(</m:t>
                                </m:r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𝑥</m:t>
                                </m:r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−2)=4</m:t>
                                </m:r>
                                <m:d>
                                  <m:dPr>
                                    <m:ctrlPr>
                                      <a:rPr lang="en-US" sz="2400" b="0" i="1" u="none" strike="noStrike" cap="none" dirty="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Arial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 u="none" strike="noStrike" cap="none" dirty="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Arial"/>
                                      </a:rPr>
                                      <m:t>𝑥</m:t>
                                    </m:r>
                                    <m:r>
                                      <a:rPr lang="en-US" sz="2400" b="0" i="1" u="none" strike="noStrike" cap="none" dirty="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Arial"/>
                                      </a:rPr>
                                      <m:t> –2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400" b="0" i="0" u="none" strike="noStrike" cap="none" dirty="0">
                            <a:solidFill>
                              <a:schemeClr val="dk1"/>
                            </a:solidFill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  <a:sym typeface="Arial"/>
                          </a:endParaRPr>
                        </a:p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sz="1350" dirty="0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+6=5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 −9+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sz="2400" dirty="0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32=8</m:t>
                                </m:r>
                                <m:d>
                                  <m:dPr>
                                    <m:ctrlPr>
                                      <a:rPr lang="en-US" sz="2400" b="0" i="1" u="none" strike="noStrike" cap="none" dirty="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Arial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 u="none" strike="noStrike" cap="none" dirty="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Arial"/>
                                      </a:rPr>
                                      <m:t>𝑥</m:t>
                                    </m:r>
                                    <m:r>
                                      <a:rPr lang="en-US" sz="2400" b="0" i="1" u="none" strike="noStrike" cap="none" dirty="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Arial"/>
                                      </a:rPr>
                                      <m:t> –2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400" b="0" i="0" u="none" strike="noStrike" cap="none" dirty="0">
                            <a:solidFill>
                              <a:schemeClr val="dk1"/>
                            </a:solidFill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  <a:sym typeface="Arial"/>
                          </a:endParaRPr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5</m:t>
                                </m:r>
                                <m:d>
                                  <m:dPr>
                                    <m:ctrlPr>
                                      <a:rPr lang="en-US" sz="2000" b="0" i="1" u="none" strike="noStrike" cap="none" dirty="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Arial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000" b="0" i="1" u="none" strike="noStrike" cap="none" dirty="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Arial"/>
                                      </a:rPr>
                                      <m:t>𝑛</m:t>
                                    </m:r>
                                    <m:r>
                                      <a:rPr lang="en-US" sz="2000" b="0" i="1" u="none" strike="noStrike" cap="none" dirty="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Arial"/>
                                      </a:rPr>
                                      <m:t>+7</m:t>
                                    </m:r>
                                  </m:e>
                                </m:d>
                                <m:r>
                                  <a:rPr lang="en-US" sz="20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=3</m:t>
                                </m:r>
                                <m:d>
                                  <m:dPr>
                                    <m:ctrlPr>
                                      <a:rPr lang="en-US" sz="2000" b="0" i="1" u="none" strike="noStrike" cap="none" dirty="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Arial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000" b="0" i="1" u="none" strike="noStrike" cap="none" dirty="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Arial"/>
                                      </a:rPr>
                                      <m:t>𝑛</m:t>
                                    </m:r>
                                    <m:r>
                                      <a:rPr lang="en-US" sz="2000" b="0" i="1" u="none" strike="noStrike" cap="none" dirty="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Arial"/>
                                      </a:rPr>
                                      <m:t>+7</m:t>
                                    </m:r>
                                  </m:e>
                                </m:d>
                                <m:r>
                                  <a:rPr lang="en-US" sz="20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+16</m:t>
                                </m:r>
                              </m:oMath>
                            </m:oMathPara>
                          </a14:m>
                          <a:endParaRPr lang="en-US" sz="2000" b="0" i="0" u="none" strike="noStrike" cap="none" dirty="0">
                            <a:solidFill>
                              <a:schemeClr val="dk1"/>
                            </a:solidFill>
                            <a:effectLst/>
                            <a:latin typeface="Calibri"/>
                            <a:ea typeface="Calibri"/>
                            <a:cs typeface="Calibri"/>
                            <a:sym typeface="Arial"/>
                          </a:endParaRPr>
                        </a:p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sz="2400" dirty="0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d>
                                  <m:d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−3</m:t>
                                    </m:r>
                                  </m:e>
                                </m:d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=⁻24</m:t>
                                </m:r>
                              </m:oMath>
                            </m:oMathPara>
                          </a14:m>
                          <a:endParaRPr sz="2400" dirty="0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ar-AE" sz="24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d>
                                  <m:dPr>
                                    <m:ctrlPr>
                                      <a:rPr lang="ar-AE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ar-AE" sz="2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ar-AE" sz="2400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ar-AE" sz="24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e>
                                </m:d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ar-AE" sz="24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ar-AE" sz="2400" b="0" i="1" smtClean="0">
                                    <a:latin typeface="Cambria Math" panose="02040503050406030204" pitchFamily="18" charset="0"/>
                                  </a:rPr>
                                  <m:t>⁻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23</m:t>
                                </m:r>
                              </m:oMath>
                            </m:oMathPara>
                          </a14:m>
                          <a:endParaRPr lang="ar-AE" sz="2400" dirty="0"/>
                        </a:p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sz="2400" dirty="0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d>
                                  <m:d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9</m:t>
                                    </m:r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15</m:t>
                                    </m:r>
                                  </m:e>
                                </m:d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sz="2400" dirty="0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ar-AE" sz="24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d>
                                  <m:dPr>
                                    <m:ctrlPr>
                                      <a:rPr lang="ar-AE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ar-AE" sz="2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d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 lang="ar-AE" sz="2400" dirty="0"/>
                        </a:p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sz="2400" dirty="0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95" name="Google Shape;95;p14"/>
              <p:cNvGraphicFramePr/>
              <p:nvPr>
                <p:extLst>
                  <p:ext uri="{D42A27DB-BD31-4B8C-83A1-F6EECF244321}">
                    <p14:modId xmlns:p14="http://schemas.microsoft.com/office/powerpoint/2010/main" val="751354197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noFill/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55" t="-667" r="-100355" b="-4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534" t="-667" r="-534" b="-4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55" t="-100667" r="-100355" b="-3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534" t="-100667" r="-534" b="-3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55" t="-200667" r="-100355" b="-2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534" t="-200667" r="-534" b="-2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55" t="-300667" r="-100355" b="-1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534" t="-300667" r="-534" b="-1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55" t="-400667" r="-100355" b="-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534" t="-400667" r="-534" b="-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9" name="Google Shape;89;p13"/>
              <p:cNvGraphicFramePr/>
              <p:nvPr>
                <p:extLst>
                  <p:ext uri="{D42A27DB-BD31-4B8C-83A1-F6EECF244321}">
                    <p14:modId xmlns:p14="http://schemas.microsoft.com/office/powerpoint/2010/main" val="4054664995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noFill/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3200"/>
                            <a:buFont typeface="Arial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</a:t>
                          </a:r>
                          <a:r>
                            <a:rPr lang="en-US" sz="3200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r>
                            <a:rPr lang="en-US" sz="3200" i="1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 </a:t>
                          </a:r>
                          <a14:m>
                            <m:oMath xmlns:m="http://schemas.openxmlformats.org/officeDocument/2006/math">
                              <m:r>
                                <a:rPr lang="ar-AE" sz="32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oMath>
                          </a14:m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3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3200"/>
                            <a:buFont typeface="Arial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 </a:t>
                          </a:r>
                          <a14:m>
                            <m:oMath xmlns:m="http://schemas.openxmlformats.org/officeDocument/2006/math">
                              <m:r>
                                <a:rPr lang="ar-AE" sz="32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oMath>
                          </a14:m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1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0</a:t>
                          </a: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14:m>
                            <m:oMath xmlns:m="http://schemas.openxmlformats.org/officeDocument/2006/math"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oMath>
                          </a14:m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  <a:r>
                            <a:rPr lang="en-US" sz="3200" i="1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 </a:t>
                          </a:r>
                          <a14:m>
                            <m:oMath xmlns:m="http://schemas.openxmlformats.org/officeDocument/2006/math">
                              <m:r>
                                <a:rPr lang="ar-AE" sz="32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oMath>
                          </a14:m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8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4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ar-AE" sz="32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oMath>
                          </a14:m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7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r>
                            <a:rPr lang="en-US" sz="3200" i="1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 </a:t>
                          </a:r>
                          <a14:m>
                            <m:oMath xmlns:m="http://schemas.openxmlformats.org/officeDocument/2006/math">
                              <m:r>
                                <a:rPr lang="ar-AE" sz="32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oMath>
                          </a14:m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3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⁻</a:t>
                          </a:r>
                          <a:r>
                            <a:rPr lang="en-US" sz="3200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r>
                            <a:rPr lang="en-US" sz="3200" i="1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ar-AE" sz="32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oMath>
                          </a14:m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⁻2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+ 4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11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</a:t>
                          </a:r>
                          <a:r>
                            <a:rPr lang="en-US" sz="3200" i="1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ar-AE" sz="32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oMath>
                          </a14:m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19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21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⁻</a:t>
                          </a:r>
                          <a:r>
                            <a:rPr lang="en-US" sz="3200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  <a:r>
                            <a:rPr lang="en-US" sz="3200" i="1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ar-AE" sz="32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oMath>
                          </a14:m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12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⁻</a:t>
                          </a:r>
                          <a:r>
                            <a:rPr lang="en-US" sz="3200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</a:t>
                          </a:r>
                          <a:r>
                            <a:rPr lang="en-US" sz="3200" i="1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⁻14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</a:t>
                          </a:r>
                          <a:r>
                            <a:rPr lang="en-US" sz="3200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r>
                            <a:rPr lang="en-US" sz="3200" i="1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ar-AE" sz="32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oMath>
                          </a14:m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2</a:t>
                          </a: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⁻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+3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+ 2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4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 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3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+ 2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4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9" name="Google Shape;89;p13"/>
              <p:cNvGraphicFramePr/>
              <p:nvPr>
                <p:extLst>
                  <p:ext uri="{D42A27DB-BD31-4B8C-83A1-F6EECF244321}">
                    <p14:modId xmlns:p14="http://schemas.microsoft.com/office/powerpoint/2010/main" val="4054664995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noFill/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55" t="-667" r="-100355" b="-4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534" t="-667" r="-534" b="-4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55" t="-100667" r="-100355" b="-3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534" t="-100667" r="-534" b="-3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55" t="-200667" r="-100355" b="-2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534" t="-200667" r="-534" b="-2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55" t="-300667" r="-100355" b="-1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534" t="-300667" r="-534" b="-1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⁻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+3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+ 2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4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 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3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+ 2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4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7" name="Google Shape;97;p14"/>
              <p:cNvGraphicFramePr/>
              <p:nvPr>
                <p:extLst>
                  <p:ext uri="{D42A27DB-BD31-4B8C-83A1-F6EECF244321}">
                    <p14:modId xmlns:p14="http://schemas.microsoft.com/office/powerpoint/2010/main" val="68251159"/>
                  </p:ext>
                </p:extLst>
              </p:nvPr>
            </p:nvGraphicFramePr>
            <p:xfrm>
              <a:off x="0" y="0"/>
              <a:ext cx="6858000" cy="9242689"/>
            </p:xfrm>
            <a:graphic>
              <a:graphicData uri="http://schemas.openxmlformats.org/drawingml/2006/table">
                <a:tbl>
                  <a:tblPr>
                    <a:noFill/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3200"/>
                            <a:buFont typeface="Arial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+ 4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⁻7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3200"/>
                            <a:buFont typeface="Arial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22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sz="3200" b="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32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3200" b="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+5</m:t>
                                </m:r>
                              </m:oMath>
                            </m:oMathPara>
                          </a14:m>
                          <a:endParaRPr lang="en-US" sz="3200" b="0" u="none" strike="noStrike" cap="none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sz="3200" b="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=⁻</m:t>
                                </m:r>
                                <m:f>
                                  <m:fPr>
                                    <m:ctrlPr>
                                      <a:rPr lang="en-US" sz="32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32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−1</m:t>
                                </m:r>
                              </m:oMath>
                            </m:oMathPara>
                          </a14:m>
                          <a:endParaRPr sz="3200" u="none" strike="noStrike" cap="none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3x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44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⁻</a:t>
                          </a:r>
                          <a:r>
                            <a:rPr lang="en-US" sz="3200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r>
                            <a:rPr lang="en-US" sz="3200" i="1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+ 3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11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</a:t>
                          </a:r>
                          <a:r>
                            <a:rPr lang="en-US" sz="3200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  <a:r>
                            <a:rPr lang="en-US" sz="3200" i="1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ar-AE" sz="32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oMath>
                          </a14:m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3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 </a:t>
                          </a:r>
                          <a14:m>
                            <m:oMath xmlns:m="http://schemas.openxmlformats.org/officeDocument/2006/math">
                              <m:r>
                                <a:rPr lang="ar-AE" sz="32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oMath>
                          </a14:m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11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+ 10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⁻6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</a:t>
                          </a:r>
                          <a:r>
                            <a:rPr lang="en-US" sz="3200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  <a:r>
                            <a:rPr lang="en-US" sz="3200" i="1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ar-AE" sz="32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oMath>
                          </a14:m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10</a:t>
                          </a: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⁻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+ 3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=6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⁻</a:t>
                          </a:r>
                          <a:r>
                            <a:rPr lang="en-US" sz="3200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r>
                            <a:rPr lang="en-US" sz="3200" i="1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+ 3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6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6</a:t>
                          </a: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3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+ 1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+ 6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14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r>
                            <a:rPr lang="en-US" sz="3200" i="1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ar-AE" sz="32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oMath>
                          </a14:m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3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⁻2</a:t>
                          </a: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a:t>⁻</a:t>
                          </a:r>
                          <a:r>
                            <a:rPr lang="en-US" sz="3200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  <a:r>
                            <a:rPr lang="en-US" sz="3200" i="1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+ 6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4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97" name="Google Shape;97;p14"/>
              <p:cNvGraphicFramePr/>
              <p:nvPr>
                <p:extLst>
                  <p:ext uri="{D42A27DB-BD31-4B8C-83A1-F6EECF244321}">
                    <p14:modId xmlns:p14="http://schemas.microsoft.com/office/powerpoint/2010/main" val="68251159"/>
                  </p:ext>
                </p:extLst>
              </p:nvPr>
            </p:nvGraphicFramePr>
            <p:xfrm>
              <a:off x="0" y="0"/>
              <a:ext cx="6858000" cy="9242689"/>
            </p:xfrm>
            <a:graphic>
              <a:graphicData uri="http://schemas.openxmlformats.org/drawingml/2006/table">
                <a:tbl>
                  <a:tblPr>
                    <a:noFill/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927489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3200"/>
                            <a:buFont typeface="Arial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+ 4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⁻7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3200"/>
                            <a:buFont typeface="Arial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22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534" t="-633" r="-534" b="-38069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3x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44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534" t="-105648" r="-534" b="-29966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55" t="-206333" r="-100355" b="-20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534" t="-206333" r="-534" b="-200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⁻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+ 3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=6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⁻</a:t>
                          </a:r>
                          <a:r>
                            <a:rPr lang="en-US" sz="3200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r>
                            <a:rPr lang="en-US" sz="3200" i="1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+ 3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6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534" t="-306333" r="-534" b="-100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3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+ 1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+ 6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14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534" t="-406333" r="-534" b="-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7" name="Google Shape;97;p14"/>
              <p:cNvGraphicFramePr/>
              <p:nvPr>
                <p:extLst>
                  <p:ext uri="{D42A27DB-BD31-4B8C-83A1-F6EECF244321}">
                    <p14:modId xmlns:p14="http://schemas.microsoft.com/office/powerpoint/2010/main" val="1863667685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noFill/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3200"/>
                            <a:buFont typeface="Arial"/>
                            <a:buNone/>
                          </a:pPr>
                          <a:r>
                            <a:rPr lang="en-US" sz="3200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r>
                            <a:rPr lang="en-US" sz="3200" i="1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ar-AE" sz="32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oMath>
                          </a14:m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3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⁻16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3200"/>
                            <a:buFont typeface="Arial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+ 9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40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sz="3200" b="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 </m:t>
                                </m:r>
                                <m:f>
                                  <m:fPr>
                                    <m:ctrlPr>
                                      <a:rPr lang="en-US" sz="32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3200" b="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3200" b="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sz="3200" b="0" u="none" strike="noStrike" cap="none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sz="3200" b="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3200" b="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  <m:r>
                                  <a:rPr lang="en-US" sz="3200" b="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3200" b="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3200" b="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sz="3200" u="none" strike="noStrike" cap="none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endParaRPr sz="32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⁻</a:t>
                          </a:r>
                          <a:r>
                            <a:rPr lang="en-US" sz="3200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r>
                            <a:rPr lang="en-US" sz="3200" i="1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+ 2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⁻1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⁻</a:t>
                          </a:r>
                          <a:r>
                            <a:rPr lang="en-US" sz="3200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r>
                            <a:rPr lang="en-US" sz="3200" i="1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+ 8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10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</a:t>
                          </a:r>
                          <a:r>
                            <a:rPr lang="en-US" sz="3200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  <a:r>
                            <a:rPr lang="en-US" sz="3200" i="1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⁻ 5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ar-AE" sz="32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oMath>
                          </a14:m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7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  <a:r>
                            <a:rPr lang="en-US" sz="3200" i="1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ar-AE" sz="32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oMath>
                          </a14:m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3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3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– 5</a:t>
                          </a: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32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ar-AE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+ 5</a:t>
                          </a: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r>
                            <a:rPr lang="en-US" sz="3200" i="1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ar-AE" sz="32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oMath>
                          </a14:m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=4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+ 2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18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+ 7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28</a:t>
                          </a: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+ 7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=49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8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r>
                            <a:rPr lang="en-US" sz="3200" i="1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ar-AE" sz="32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oMath>
                          </a14:m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2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US" sz="32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97" name="Google Shape;97;p14"/>
              <p:cNvGraphicFramePr/>
              <p:nvPr>
                <p:extLst>
                  <p:ext uri="{D42A27DB-BD31-4B8C-83A1-F6EECF244321}">
                    <p14:modId xmlns:p14="http://schemas.microsoft.com/office/powerpoint/2010/main" val="1863667685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noFill/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55" t="-667" r="-100355" b="-4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534" t="-667" r="-534" b="-4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endParaRPr sz="32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⁻</a:t>
                          </a:r>
                          <a:r>
                            <a:rPr lang="en-US" sz="3200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r>
                            <a:rPr lang="en-US" sz="3200" i="1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+ 2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⁻1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⁻</a:t>
                          </a:r>
                          <a:r>
                            <a:rPr lang="en-US" sz="3200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r>
                            <a:rPr lang="en-US" sz="3200" i="1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+ 8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10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</a:t>
                          </a:r>
                          <a:r>
                            <a:rPr lang="en-US" sz="3200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  <a:r>
                            <a:rPr lang="en-US" sz="3200" i="1" dirty="0" err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⁻ 5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55" t="-200667" r="-100355" b="-2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534" t="-200667" r="-534" b="-2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55" t="-300667" r="-100355" b="-1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+ 7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28</a:t>
                          </a: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+ 7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=49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55" t="-400667" r="-100355" b="-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534" t="-400667" r="-534" b="-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638509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799</Words>
  <Application>Microsoft Office PowerPoint</Application>
  <PresentationFormat>On-screen Show (4:3)</PresentationFormat>
  <Paragraphs>129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Nyle DeLeon</cp:lastModifiedBy>
  <cp:revision>8</cp:revision>
  <dcterms:modified xsi:type="dcterms:W3CDTF">2022-09-02T18:17:40Z</dcterms:modified>
</cp:coreProperties>
</file>