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0" r:id="rId2"/>
    <p:sldId id="256" r:id="rId3"/>
    <p:sldId id="257" r:id="rId4"/>
    <p:sldId id="261" r:id="rId5"/>
    <p:sldId id="258" r:id="rId6"/>
    <p:sldId id="259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AD14A4-E8E7-4082-A249-6F539B798D9E}" v="1" dt="2023-03-23T17:49:59.7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0"/>
    <p:restoredTop sz="91678"/>
  </p:normalViewPr>
  <p:slideViewPr>
    <p:cSldViewPr snapToGrid="0" snapToObjects="1">
      <p:cViewPr varScale="1">
        <p:scale>
          <a:sx n="43" d="100"/>
          <a:sy n="43" d="100"/>
        </p:scale>
        <p:origin x="258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EEAD14A4-E8E7-4082-A249-6F539B798D9E}"/>
    <pc:docChg chg="modSld">
      <pc:chgData name="Danita Mapes" userId="e7356da7-cc08-4051-b72d-068f350b1328" providerId="ADAL" clId="{EEAD14A4-E8E7-4082-A249-6F539B798D9E}" dt="2023-03-23T17:50:15.407" v="64" actId="1076"/>
      <pc:docMkLst>
        <pc:docMk/>
      </pc:docMkLst>
      <pc:sldChg chg="addSp modSp mod">
        <pc:chgData name="Danita Mapes" userId="e7356da7-cc08-4051-b72d-068f350b1328" providerId="ADAL" clId="{EEAD14A4-E8E7-4082-A249-6F539B798D9E}" dt="2023-03-23T17:50:15.407" v="64" actId="1076"/>
        <pc:sldMkLst>
          <pc:docMk/>
          <pc:sldMk cId="83878921" sldId="260"/>
        </pc:sldMkLst>
        <pc:spChg chg="add mod">
          <ac:chgData name="Danita Mapes" userId="e7356da7-cc08-4051-b72d-068f350b1328" providerId="ADAL" clId="{EEAD14A4-E8E7-4082-A249-6F539B798D9E}" dt="2023-03-23T17:50:15.407" v="64" actId="1076"/>
          <ac:spMkLst>
            <pc:docMk/>
            <pc:sldMk cId="83878921" sldId="260"/>
            <ac:spMk id="2" creationId="{64587108-1591-0F0D-6342-F934C9E8448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7217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7676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43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</a:rPr>
              <a:t>Comparing Ratios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How Will I Solve It? 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75" y="1686200"/>
            <a:ext cx="6409200" cy="6409200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92;p13"/>
          <p:cNvCxnSpPr/>
          <p:nvPr/>
        </p:nvCxnSpPr>
        <p:spPr>
          <a:xfrm flipH="1">
            <a:off x="3510225" y="1877950"/>
            <a:ext cx="1158300" cy="30711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" name="Google Shape;93;p13"/>
          <p:cNvSpPr/>
          <p:nvPr/>
        </p:nvSpPr>
        <p:spPr>
          <a:xfrm>
            <a:off x="1284038" y="2343941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Build Up/Break Down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13"/>
          <p:cNvCxnSpPr/>
          <p:nvPr/>
        </p:nvCxnSpPr>
        <p:spPr>
          <a:xfrm rot="10800000">
            <a:off x="544176" y="3404869"/>
            <a:ext cx="2903700" cy="1494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Google Shape;95;p13"/>
          <p:cNvCxnSpPr/>
          <p:nvPr/>
        </p:nvCxnSpPr>
        <p:spPr>
          <a:xfrm>
            <a:off x="3457475" y="4914200"/>
            <a:ext cx="2895900" cy="1176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3"/>
          <p:cNvSpPr/>
          <p:nvPr/>
        </p:nvSpPr>
        <p:spPr>
          <a:xfrm>
            <a:off x="3938067" y="3556375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Find a Unit Rate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520133" y="4600563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Use a Scale Factor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" name="Google Shape;98;p13"/>
          <p:cNvCxnSpPr/>
          <p:nvPr/>
        </p:nvCxnSpPr>
        <p:spPr>
          <a:xfrm flipH="1">
            <a:off x="2299075" y="4896700"/>
            <a:ext cx="1211100" cy="30189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3"/>
          <p:cNvSpPr/>
          <p:nvPr/>
        </p:nvSpPr>
        <p:spPr>
          <a:xfrm>
            <a:off x="3448396" y="6002338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Find Cross Products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587108-1591-0F0D-6342-F934C9E8448C}"/>
              </a:ext>
            </a:extLst>
          </p:cNvPr>
          <p:cNvSpPr txBox="1"/>
          <p:nvPr/>
        </p:nvSpPr>
        <p:spPr>
          <a:xfrm>
            <a:off x="3510175" y="8671978"/>
            <a:ext cx="41274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  <p:extLst>
      <p:ext uri="{BB962C8B-B14F-4D97-AF65-F5344CB8AC3E}">
        <p14:creationId xmlns:p14="http://schemas.microsoft.com/office/powerpoint/2010/main" val="8387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498336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1.5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2.5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498336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946562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13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24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39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946562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</a:rPr>
              <a:t>Missing Value Proportions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How Will I Solve It? 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75" y="1686200"/>
            <a:ext cx="6409200" cy="6409200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92;p13"/>
          <p:cNvCxnSpPr>
            <a:stCxn id="91" idx="0"/>
          </p:cNvCxnSpPr>
          <p:nvPr/>
        </p:nvCxnSpPr>
        <p:spPr>
          <a:xfrm>
            <a:off x="3447875" y="1686200"/>
            <a:ext cx="62400" cy="32631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" name="Google Shape;93;p13"/>
          <p:cNvSpPr/>
          <p:nvPr/>
        </p:nvSpPr>
        <p:spPr>
          <a:xfrm>
            <a:off x="1284038" y="2343941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Build Up/Break Down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13"/>
          <p:cNvCxnSpPr/>
          <p:nvPr/>
        </p:nvCxnSpPr>
        <p:spPr>
          <a:xfrm rot="10800000">
            <a:off x="544176" y="3404869"/>
            <a:ext cx="2903700" cy="1494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Google Shape;95;p13"/>
          <p:cNvCxnSpPr/>
          <p:nvPr/>
        </p:nvCxnSpPr>
        <p:spPr>
          <a:xfrm rot="10800000" flipH="1">
            <a:off x="3457475" y="4159700"/>
            <a:ext cx="3124200" cy="7545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3"/>
          <p:cNvSpPr/>
          <p:nvPr/>
        </p:nvSpPr>
        <p:spPr>
          <a:xfrm>
            <a:off x="3780092" y="2864400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Find a Unit Rate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520133" y="4600563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Use a Scale Factor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9" name="Google Shape;99;p13"/>
          <p:cNvCxnSpPr/>
          <p:nvPr/>
        </p:nvCxnSpPr>
        <p:spPr>
          <a:xfrm flipH="1">
            <a:off x="2026075" y="4896700"/>
            <a:ext cx="1484100" cy="2796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0" name="Google Shape;100;p13"/>
          <p:cNvCxnSpPr/>
          <p:nvPr/>
        </p:nvCxnSpPr>
        <p:spPr>
          <a:xfrm>
            <a:off x="3492578" y="4890927"/>
            <a:ext cx="1684800" cy="27612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p13"/>
          <p:cNvSpPr/>
          <p:nvPr/>
        </p:nvSpPr>
        <p:spPr>
          <a:xfrm>
            <a:off x="2600633" y="6342138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Use y=kx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4282433" y="4914188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Find Cross Products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1037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229608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28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229608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26881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309381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3093813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5682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247</Words>
  <Application>Microsoft Office PowerPoint</Application>
  <PresentationFormat>Letter Paper (8.5x11 in)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16</cp:revision>
  <cp:lastPrinted>2020-12-31T15:31:08Z</cp:lastPrinted>
  <dcterms:created xsi:type="dcterms:W3CDTF">2020-12-31T15:11:03Z</dcterms:created>
  <dcterms:modified xsi:type="dcterms:W3CDTF">2023-03-23T17:50:17Z</dcterms:modified>
</cp:coreProperties>
</file>