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13"/>
    <p:restoredTop sz="91690"/>
  </p:normalViewPr>
  <p:slideViewPr>
    <p:cSldViewPr snapToGrid="0" snapToObjects="1">
      <p:cViewPr varScale="1">
        <p:scale>
          <a:sx n="44" d="100"/>
          <a:sy n="44" d="100"/>
        </p:scale>
        <p:origin x="25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le DeLeon" userId="0183ddbb-60b2-42b0-9ba0-198c3061141f" providerId="ADAL" clId="{2CC9EB56-4C71-488B-A399-E07760CB9294}"/>
    <pc:docChg chg="delSld">
      <pc:chgData name="Nyle DeLeon" userId="0183ddbb-60b2-42b0-9ba0-198c3061141f" providerId="ADAL" clId="{2CC9EB56-4C71-488B-A399-E07760CB9294}" dt="2022-09-02T18:14:22.181" v="1" actId="47"/>
      <pc:docMkLst>
        <pc:docMk/>
      </pc:docMkLst>
      <pc:sldChg chg="del">
        <pc:chgData name="Nyle DeLeon" userId="0183ddbb-60b2-42b0-9ba0-198c3061141f" providerId="ADAL" clId="{2CC9EB56-4C71-488B-A399-E07760CB9294}" dt="2022-09-02T18:14:21.158" v="0" actId="47"/>
        <pc:sldMkLst>
          <pc:docMk/>
          <pc:sldMk cId="83878921" sldId="260"/>
        </pc:sldMkLst>
      </pc:sldChg>
      <pc:sldChg chg="del">
        <pc:chgData name="Nyle DeLeon" userId="0183ddbb-60b2-42b0-9ba0-198c3061141f" providerId="ADAL" clId="{2CC9EB56-4C71-488B-A399-E07760CB9294}" dt="2022-09-02T18:14:22.181" v="1" actId="47"/>
        <pc:sldMkLst>
          <pc:docMk/>
          <pc:sldMk cId="2361037334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8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49833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1.5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2.5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3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3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7498336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562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13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81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39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50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𝑎𝑛𝑑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946562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229608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229608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26881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192665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42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36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12</m:t>
                                    </m:r>
                                  </m:den>
                                </m:f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80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25</m:t>
                                    </m:r>
                                  </m:den>
                                </m:f>
                                <m:r>
                                  <a:rPr lang="en-US" sz="2800" b="0" i="1" smtClean="0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US" sz="2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800" b="0" i="1" smtClean="0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192665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667" r="-100355" b="-4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667" r="-534" b="-4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100667" r="-100355" b="-3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100667" r="-53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200667" r="-100355" b="-2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200667" r="-53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300667" r="-100355" b="-10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300667" r="-53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55" t="-400667" r="-100355" b="-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4" t="-400667" r="-534" b="-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5682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124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Nyle DeLeon</cp:lastModifiedBy>
  <cp:revision>18</cp:revision>
  <cp:lastPrinted>2020-12-31T15:31:08Z</cp:lastPrinted>
  <dcterms:created xsi:type="dcterms:W3CDTF">2020-12-31T15:11:03Z</dcterms:created>
  <dcterms:modified xsi:type="dcterms:W3CDTF">2022-09-02T18:14:23Z</dcterms:modified>
</cp:coreProperties>
</file>