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4" r:id="rId5"/>
    <p:sldId id="265" r:id="rId6"/>
    <p:sldId id="268" r:id="rId7"/>
    <p:sldId id="269" r:id="rId8"/>
    <p:sldId id="260" r:id="rId9"/>
    <p:sldId id="270" r:id="rId10"/>
    <p:sldId id="266" r:id="rId11"/>
    <p:sldId id="267" r:id="rId1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nO6Wlt3lQVJ6o7Gi1B1BMlLFS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87"/>
    <p:restoredTop sz="94694"/>
  </p:normalViewPr>
  <p:slideViewPr>
    <p:cSldViewPr snapToGrid="0" snapToObjects="1">
      <p:cViewPr varScale="1">
        <p:scale>
          <a:sx n="45" d="100"/>
          <a:sy n="45" d="100"/>
        </p:scale>
        <p:origin x="19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yle DeLeon" userId="0183ddbb-60b2-42b0-9ba0-198c3061141f" providerId="ADAL" clId="{183ECEB3-A6E7-421C-AD74-CFE24CB09191}"/>
    <pc:docChg chg="delSld">
      <pc:chgData name="Nyle DeLeon" userId="0183ddbb-60b2-42b0-9ba0-198c3061141f" providerId="ADAL" clId="{183ECEB3-A6E7-421C-AD74-CFE24CB09191}" dt="2022-09-02T18:11:27.747" v="1" actId="47"/>
      <pc:docMkLst>
        <pc:docMk/>
      </pc:docMkLst>
      <pc:sldChg chg="del">
        <pc:chgData name="Nyle DeLeon" userId="0183ddbb-60b2-42b0-9ba0-198c3061141f" providerId="ADAL" clId="{183ECEB3-A6E7-421C-AD74-CFE24CB09191}" dt="2022-09-02T18:11:25.447" v="0" actId="47"/>
        <pc:sldMkLst>
          <pc:docMk/>
          <pc:sldMk cId="0" sldId="256"/>
        </pc:sldMkLst>
      </pc:sldChg>
      <pc:sldChg chg="del">
        <pc:chgData name="Nyle DeLeon" userId="0183ddbb-60b2-42b0-9ba0-198c3061141f" providerId="ADAL" clId="{183ECEB3-A6E7-421C-AD74-CFE24CB09191}" dt="2022-09-02T18:11:27.747" v="1" actId="47"/>
        <pc:sldMkLst>
          <pc:docMk/>
          <pc:sldMk cId="3313337620" sldId="263"/>
        </pc:sldMkLst>
      </pc:sldChg>
    </pc:docChg>
  </pc:docChgLst>
  <pc:docChgLst>
    <pc:chgData name="Talia Greenberg" userId="f5825c94929805dc" providerId="LiveId" clId="{16182BF2-9AA8-466D-A72A-CB1B5D6B56DD}"/>
    <pc:docChg chg="modSld">
      <pc:chgData name="Talia Greenberg" userId="f5825c94929805dc" providerId="LiveId" clId="{16182BF2-9AA8-466D-A72A-CB1B5D6B56DD}" dt="2022-04-06T13:56:40.737" v="1"/>
      <pc:docMkLst>
        <pc:docMk/>
      </pc:docMkLst>
      <pc:sldChg chg="modSp mod">
        <pc:chgData name="Talia Greenberg" userId="f5825c94929805dc" providerId="LiveId" clId="{16182BF2-9AA8-466D-A72A-CB1B5D6B56DD}" dt="2022-04-06T13:56:40.737" v="1"/>
        <pc:sldMkLst>
          <pc:docMk/>
          <pc:sldMk cId="1374494154" sldId="257"/>
        </pc:sldMkLst>
        <pc:graphicFrameChg chg="mod modGraphic">
          <ac:chgData name="Talia Greenberg" userId="f5825c94929805dc" providerId="LiveId" clId="{16182BF2-9AA8-466D-A72A-CB1B5D6B56DD}" dt="2022-04-06T13:56:40.737" v="1"/>
          <ac:graphicFrameMkLst>
            <pc:docMk/>
            <pc:sldMk cId="1374494154" sldId="257"/>
            <ac:graphicFrameMk id="89" creationId="{00000000-0000-0000-0000-000000000000}"/>
          </ac:graphicFrameMkLst>
        </pc:graphicFrameChg>
      </pc:sldChg>
      <pc:sldChg chg="modSp">
        <pc:chgData name="Talia Greenberg" userId="f5825c94929805dc" providerId="LiveId" clId="{16182BF2-9AA8-466D-A72A-CB1B5D6B56DD}" dt="2022-04-06T13:56:40.737" v="1"/>
        <pc:sldMkLst>
          <pc:docMk/>
          <pc:sldMk cId="0" sldId="258"/>
        </pc:sldMkLst>
        <pc:graphicFrameChg chg="mod">
          <ac:chgData name="Talia Greenberg" userId="f5825c94929805dc" providerId="LiveId" clId="{16182BF2-9AA8-466D-A72A-CB1B5D6B56DD}" dt="2022-04-06T13:56:40.737" v="1"/>
          <ac:graphicFrameMkLst>
            <pc:docMk/>
            <pc:sldMk cId="0" sldId="258"/>
            <ac:graphicFrameMk id="101" creationId="{00000000-0000-0000-0000-000000000000}"/>
          </ac:graphicFrameMkLst>
        </pc:graphicFrameChg>
      </pc:sldChg>
      <pc:sldChg chg="modSp">
        <pc:chgData name="Talia Greenberg" userId="f5825c94929805dc" providerId="LiveId" clId="{16182BF2-9AA8-466D-A72A-CB1B5D6B56DD}" dt="2022-04-06T13:56:40.737" v="1"/>
        <pc:sldMkLst>
          <pc:docMk/>
          <pc:sldMk cId="3273729051" sldId="259"/>
        </pc:sldMkLst>
        <pc:graphicFrameChg chg="mod">
          <ac:chgData name="Talia Greenberg" userId="f5825c94929805dc" providerId="LiveId" clId="{16182BF2-9AA8-466D-A72A-CB1B5D6B56DD}" dt="2022-04-06T13:56:40.737" v="1"/>
          <ac:graphicFrameMkLst>
            <pc:docMk/>
            <pc:sldMk cId="3273729051" sldId="259"/>
            <ac:graphicFrameMk id="101" creationId="{00000000-0000-0000-0000-000000000000}"/>
          </ac:graphicFrameMkLst>
        </pc:graphicFrameChg>
      </pc:sldChg>
      <pc:sldChg chg="modSp">
        <pc:chgData name="Talia Greenberg" userId="f5825c94929805dc" providerId="LiveId" clId="{16182BF2-9AA8-466D-A72A-CB1B5D6B56DD}" dt="2022-04-06T13:56:40.737" v="1"/>
        <pc:sldMkLst>
          <pc:docMk/>
          <pc:sldMk cId="712440033" sldId="260"/>
        </pc:sldMkLst>
        <pc:graphicFrameChg chg="mod">
          <ac:chgData name="Talia Greenberg" userId="f5825c94929805dc" providerId="LiveId" clId="{16182BF2-9AA8-466D-A72A-CB1B5D6B56DD}" dt="2022-04-06T13:56:40.737" v="1"/>
          <ac:graphicFrameMkLst>
            <pc:docMk/>
            <pc:sldMk cId="712440033" sldId="260"/>
            <ac:graphicFrameMk id="107" creationId="{00000000-0000-0000-0000-000000000000}"/>
          </ac:graphicFrameMkLst>
        </pc:graphicFrameChg>
      </pc:sldChg>
      <pc:sldChg chg="modSp">
        <pc:chgData name="Talia Greenberg" userId="f5825c94929805dc" providerId="LiveId" clId="{16182BF2-9AA8-466D-A72A-CB1B5D6B56DD}" dt="2022-04-06T13:56:40.737" v="1"/>
        <pc:sldMkLst>
          <pc:docMk/>
          <pc:sldMk cId="0" sldId="270"/>
        </pc:sldMkLst>
        <pc:graphicFrameChg chg="mod">
          <ac:chgData name="Talia Greenberg" userId="f5825c94929805dc" providerId="LiveId" clId="{16182BF2-9AA8-466D-A72A-CB1B5D6B56DD}" dt="2022-04-06T13:56:40.737" v="1"/>
          <ac:graphicFrameMkLst>
            <pc:docMk/>
            <pc:sldMk cId="0" sldId="270"/>
            <ac:graphicFrameMk id="95" creationId="{00000000-0000-0000-0000-000000000000}"/>
          </ac:graphicFrameMkLst>
        </pc:graphicFrameChg>
      </pc:sldChg>
    </pc:docChg>
  </pc:docChgLst>
  <pc:docChgLst>
    <pc:chgData name="Tori Mirsadjadi (she/her/hers)" userId="829506b3-188b-40ef-b775-a5ec767efb4e" providerId="ADAL" clId="{03288AFF-C7BC-41D3-8EEF-3A3FF6852269}"/>
    <pc:docChg chg="custSel modSld">
      <pc:chgData name="Tori Mirsadjadi (she/her/hers)" userId="829506b3-188b-40ef-b775-a5ec767efb4e" providerId="ADAL" clId="{03288AFF-C7BC-41D3-8EEF-3A3FF6852269}" dt="2022-05-31T18:56:40.269" v="16" actId="20577"/>
      <pc:docMkLst>
        <pc:docMk/>
      </pc:docMkLst>
      <pc:sldChg chg="delSp modSp mod">
        <pc:chgData name="Tori Mirsadjadi (she/her/hers)" userId="829506b3-188b-40ef-b775-a5ec767efb4e" providerId="ADAL" clId="{03288AFF-C7BC-41D3-8EEF-3A3FF6852269}" dt="2022-05-31T18:55:47.811" v="6" actId="20577"/>
        <pc:sldMkLst>
          <pc:docMk/>
          <pc:sldMk cId="2711865201" sldId="268"/>
        </pc:sldMkLst>
        <pc:spChg chg="del">
          <ac:chgData name="Tori Mirsadjadi (she/her/hers)" userId="829506b3-188b-40ef-b775-a5ec767efb4e" providerId="ADAL" clId="{03288AFF-C7BC-41D3-8EEF-3A3FF6852269}" dt="2022-05-31T18:55:31.095" v="2" actId="478"/>
          <ac:spMkLst>
            <pc:docMk/>
            <pc:sldMk cId="2711865201" sldId="268"/>
            <ac:spMk id="3" creationId="{F804BBD0-58B6-7948-955B-9F56752C5C53}"/>
          </ac:spMkLst>
        </pc:spChg>
        <pc:graphicFrameChg chg="mod">
          <ac:chgData name="Tori Mirsadjadi (she/her/hers)" userId="829506b3-188b-40ef-b775-a5ec767efb4e" providerId="ADAL" clId="{03288AFF-C7BC-41D3-8EEF-3A3FF6852269}" dt="2022-05-31T18:55:47.811" v="6" actId="20577"/>
          <ac:graphicFrameMkLst>
            <pc:docMk/>
            <pc:sldMk cId="2711865201" sldId="268"/>
            <ac:graphicFrameMk id="2" creationId="{43D76E2C-0100-5948-9F05-3CE1E8D8CF8D}"/>
          </ac:graphicFrameMkLst>
        </pc:graphicFrameChg>
      </pc:sldChg>
      <pc:sldChg chg="delSp modSp mod">
        <pc:chgData name="Tori Mirsadjadi (she/her/hers)" userId="829506b3-188b-40ef-b775-a5ec767efb4e" providerId="ADAL" clId="{03288AFF-C7BC-41D3-8EEF-3A3FF6852269}" dt="2022-05-31T18:56:40.269" v="16" actId="20577"/>
        <pc:sldMkLst>
          <pc:docMk/>
          <pc:sldMk cId="1206257511" sldId="269"/>
        </pc:sldMkLst>
        <pc:spChg chg="del">
          <ac:chgData name="Tori Mirsadjadi (she/her/hers)" userId="829506b3-188b-40ef-b775-a5ec767efb4e" providerId="ADAL" clId="{03288AFF-C7BC-41D3-8EEF-3A3FF6852269}" dt="2022-05-31T18:56:10.434" v="9" actId="478"/>
          <ac:spMkLst>
            <pc:docMk/>
            <pc:sldMk cId="1206257511" sldId="269"/>
            <ac:spMk id="3" creationId="{CF05D6EE-CA4F-E348-9823-80908DBB3F1B}"/>
          </ac:spMkLst>
        </pc:spChg>
        <pc:spChg chg="del">
          <ac:chgData name="Tori Mirsadjadi (she/her/hers)" userId="829506b3-188b-40ef-b775-a5ec767efb4e" providerId="ADAL" clId="{03288AFF-C7BC-41D3-8EEF-3A3FF6852269}" dt="2022-05-31T18:56:22.451" v="10" actId="478"/>
          <ac:spMkLst>
            <pc:docMk/>
            <pc:sldMk cId="1206257511" sldId="269"/>
            <ac:spMk id="4" creationId="{7E4D9933-7AD9-0145-938E-D6BDC628CB4B}"/>
          </ac:spMkLst>
        </pc:spChg>
        <pc:spChg chg="del">
          <ac:chgData name="Tori Mirsadjadi (she/her/hers)" userId="829506b3-188b-40ef-b775-a5ec767efb4e" providerId="ADAL" clId="{03288AFF-C7BC-41D3-8EEF-3A3FF6852269}" dt="2022-05-31T18:56:24.418" v="11" actId="478"/>
          <ac:spMkLst>
            <pc:docMk/>
            <pc:sldMk cId="1206257511" sldId="269"/>
            <ac:spMk id="5" creationId="{1E7E4A22-C8B8-DB4F-AD3A-0B1ED1083635}"/>
          </ac:spMkLst>
        </pc:spChg>
        <pc:spChg chg="del">
          <ac:chgData name="Tori Mirsadjadi (she/her/hers)" userId="829506b3-188b-40ef-b775-a5ec767efb4e" providerId="ADAL" clId="{03288AFF-C7BC-41D3-8EEF-3A3FF6852269}" dt="2022-05-31T18:56:09.281" v="8" actId="478"/>
          <ac:spMkLst>
            <pc:docMk/>
            <pc:sldMk cId="1206257511" sldId="269"/>
            <ac:spMk id="6" creationId="{02B2A5EA-2168-FE4B-B4A8-2EBF2ABC57DE}"/>
          </ac:spMkLst>
        </pc:spChg>
        <pc:graphicFrameChg chg="mod">
          <ac:chgData name="Tori Mirsadjadi (she/her/hers)" userId="829506b3-188b-40ef-b775-a5ec767efb4e" providerId="ADAL" clId="{03288AFF-C7BC-41D3-8EEF-3A3FF6852269}" dt="2022-05-31T18:56:40.269" v="16" actId="20577"/>
          <ac:graphicFrameMkLst>
            <pc:docMk/>
            <pc:sldMk cId="1206257511" sldId="269"/>
            <ac:graphicFrameMk id="2" creationId="{43D76E2C-0100-5948-9F05-3CE1E8D8CF8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761052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87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27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1233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60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92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8895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03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55983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3"/>
          <p:cNvGraphicFramePr/>
          <p:nvPr>
            <p:extLst>
              <p:ext uri="{D42A27DB-BD31-4B8C-83A1-F6EECF244321}">
                <p14:modId xmlns:p14="http://schemas.microsoft.com/office/powerpoint/2010/main" val="44890521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⁻59 × 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31 × ⁻8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 u="none" strike="noStrike" cap="none" dirty="0"/>
                        <a:t>35 × ⁻6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68 × 6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⁻52 × 4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55 × ⁻4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⁻27 × ⁻9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17 × 9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⁻67 × 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45 × ⁻3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494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51.4 ÷ 4.28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75.3 ÷ 15.9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80.4 ÷ 4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÷ 3.1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70.4 ÷ 2.1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31.5 ÷ 1.5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8.36 ÷ 4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59 ÷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 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÷</a:t>
                      </a:r>
                      <a:r>
                        <a:rPr lang="en-US" sz="3200" dirty="0"/>
                        <a:t> 1.8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3.4 ÷ 0.3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519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6.72 ÷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366 ÷ 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4.9 ÷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5.18 ÷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20.8 ÷ 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 ÷ 3.9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 ÷ 0.7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49.7 ÷ 0.7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21 ÷ 5.5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2.15 ÷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343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>
            <p:extLst>
              <p:ext uri="{D42A27DB-BD31-4B8C-83A1-F6EECF244321}">
                <p14:modId xmlns:p14="http://schemas.microsoft.com/office/powerpoint/2010/main" val="252743102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⁻29 × 13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⁻57 × ⁻17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⁻68 × 59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68 × 52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⁻21 × 35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⁻14 × ⁻75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86 × ⁻57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⁻32 × 19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⁻82 × ⁻15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83 × 49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>
            <p:extLst>
              <p:ext uri="{D42A27DB-BD31-4B8C-83A1-F6EECF244321}">
                <p14:modId xmlns:p14="http://schemas.microsoft.com/office/powerpoint/2010/main" val="73969282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2.4 × ⁻1.5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⁻9.9 × ⁻8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⁻6 × 5.9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6.8 × 0.5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⁻6 × ⁻3.5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⁻9.4 × 7.6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8 × ⁻57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⁻3.2 × ⁻1.9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⁻9.3 × 10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8 × 4.9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729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56 × 0.8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41 × 0.08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4.5 × 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6.8 × 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5.2 × 0.2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4.5 ×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2.7 × 0.9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19.8 × 0.9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67 ×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0.46 ×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17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0.15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3.01 × 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4.90 ×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64.8 ×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25.8 × 0.07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23.5 ×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3.15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3.69 ×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20.7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 × 0.8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586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98717872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2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4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t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20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t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13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t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r>
                                  <a:rPr lang="en-US" sz="320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t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</a:endParaRPr>
                        </a:p>
                        <a:p>
                          <a:pPr algn="ctr" rtl="0" fontAlgn="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3200" dirty="0">
                            <a:effectLst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98717872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11865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5512248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0" dirty="0">
                              <a:effectLst/>
                              <a:ea typeface="Cambria Math" panose="02040503050406030204" pitchFamily="18" charset="0"/>
                            </a:rPr>
                            <a:t>11</a:t>
                          </a:r>
                          <a:r>
                            <a:rPr lang="en-US" sz="3200" b="0" baseline="0" dirty="0">
                              <a:effectLst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 2</m:t>
                              </m:r>
                              <m:f>
                                <m:fPr>
                                  <m:ctrlPr>
                                    <a:rPr lang="en-US" sz="32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8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b="0" dirty="0">
                              <a:effectLst/>
                              <a:ea typeface="Cambria Math" panose="02040503050406030204" pitchFamily="18" charset="0"/>
                            </a:rPr>
                            <a:t>6</a:t>
                          </a:r>
                          <a:r>
                            <a:rPr lang="en-US" sz="3200" b="0" baseline="0" dirty="0">
                              <a:effectLst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 </m:t>
                              </m:r>
                              <m:f>
                                <m:fPr>
                                  <m:ctrlPr>
                                    <a:rPr lang="en-US" sz="32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b="0" dirty="0">
                              <a:effectLst/>
                              <a:ea typeface="Cambria Math" panose="02040503050406030204" pitchFamily="18" charset="0"/>
                            </a:rPr>
                            <a:t>4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 3</m:t>
                              </m:r>
                              <m:f>
                                <m:fPr>
                                  <m:ctrlPr>
                                    <a:rPr lang="en-US" sz="32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2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 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5512248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06257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6"/>
          <p:cNvGraphicFramePr/>
          <p:nvPr>
            <p:extLst>
              <p:ext uri="{D42A27DB-BD31-4B8C-83A1-F6EECF244321}">
                <p14:modId xmlns:p14="http://schemas.microsoft.com/office/powerpoint/2010/main" val="247230920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⁻55 ÷ 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59 ÷ ⁻5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⁻65 ÷ ⁻3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34 ÷ 3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⁻59 ÷ 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21 ÷ ⁻7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⁻99 ÷ ⁻4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65 ÷ 4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⁻72 ÷ 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72 ÷ ⁻7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440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>
            <p:extLst>
              <p:ext uri="{D42A27DB-BD31-4B8C-83A1-F6EECF244321}">
                <p14:modId xmlns:p14="http://schemas.microsoft.com/office/powerpoint/2010/main" val="294217088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⁻185 × 4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301 × ⁻4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⁻490 × ⁻5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648 × 5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258 × ⁻7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⁻135 × 7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/>
                        <a:t>315 × 6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⁻369 × ⁻6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⁻207 × 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u="none" strike="noStrike" cap="none" dirty="0"/>
                        <a:t>⁻465 × ⁻8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404</Words>
  <Application>Microsoft Office PowerPoint</Application>
  <PresentationFormat>On-screen Show (4:3)</PresentationFormat>
  <Paragraphs>121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Nyle DeLeon</cp:lastModifiedBy>
  <cp:revision>8</cp:revision>
  <dcterms:modified xsi:type="dcterms:W3CDTF">2022-09-02T18:11:30Z</dcterms:modified>
</cp:coreProperties>
</file>