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65"/>
    <p:restoredTop sz="95872"/>
  </p:normalViewPr>
  <p:slideViewPr>
    <p:cSldViewPr snapToGrid="0" snapToObjects="1">
      <p:cViewPr varScale="1">
        <p:scale>
          <a:sx n="81" d="100"/>
          <a:sy n="81" d="100"/>
        </p:scale>
        <p:origin x="329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1/28/22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1/28/22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1/28/22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1/28/22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1/28/22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A-MAZE-ing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a:t>
            </a:r>
          </a:p>
        </p:txBody>
      </p:sp>
      <mc:AlternateContent xmlns:mc="http://schemas.openxmlformats.org/markup-compatibility/2006">
        <mc:Choice xmlns:a14="http://schemas.microsoft.com/office/drawing/2010/main" Requires="a14">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97452872"/>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400" dirty="0"/>
                            <a:t> 44.8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2.96 ÷ 0.02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75 ÷ 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81.6 ÷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5.25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0.05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90.6 ÷ 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18 ÷ 1.5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39 ÷ 1.3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4.16 ÷ 0.04</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 ÷ 3.3</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10.5 ÷ 3.5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8.8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0.2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40.8 ÷ 10</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45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0.15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5.1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1.7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25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0.5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24.75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 ÷ 0.15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3.4 ÷ 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4.26 ÷ 0.6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12.5 </a:t>
                          </a:r>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0.25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99.5 ÷ 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7.2 ÷ 0.6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240 ÷ 0.08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20.8 ÷ 0.5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7.4 ÷ 0.37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9.3 ÷ 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25 ÷ 12.5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91.2 ÷ 30.4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8.8 ÷ 0.22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0.76 ÷ 0.2</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a:t>15 </a:t>
                          </a:r>
                          <a:r>
                            <a:rPr lang="en-US" sz="1400" dirty="0"/>
                            <a:t>÷ 1.5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36 ÷ 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56 ÷ 2.8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dirty="0">
                              <a:solidFill>
                                <a:schemeClr val="bg1"/>
                              </a:solidFill>
                            </a:rPr>
                            <a:t>FINISH</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Choice>
        <mc:Fallback>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97452872"/>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98780" t="-1124" r="-400000" b="-501124"/>
                          </a:stretch>
                        </a:blip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2.96 ÷ 0.02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75 ÷ 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81.6 ÷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2469" t="-1124" r="-3704" b="-501124"/>
                          </a:stretch>
                        </a:blipFill>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90.6 ÷ 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18 ÷ 1.5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39 ÷ 1.3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4.16 ÷ 0.04</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 ÷ 3.3</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10.5 ÷ 3.5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t="-200000" r="-506173" b="-302247"/>
                          </a:stretch>
                        </a:blip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40.8 ÷ 10</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201235" t="-200000" r="-304938" b="-3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235" t="-200000" r="-204938" b="-3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96341" t="-200000" r="-102439" b="-3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2469" t="-200000" r="-3704" b="-302247"/>
                          </a:stretch>
                        </a:blipFill>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 ÷ 0.15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3.4 ÷ 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4.26 ÷ 0.6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235" t="-300000" r="-204938" b="-202247"/>
                          </a:stretch>
                        </a:blip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99.5 ÷ 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7.2 ÷ 0.6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240 ÷ 0.08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20.8 ÷ 0.5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7.4 ÷ 0.37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9.3 ÷ 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25 ÷ 12.5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91.2 ÷ 30.4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8.8 ÷ 0.22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0.76 ÷ 0.2</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a:t>15 </a:t>
                          </a:r>
                          <a:r>
                            <a:rPr lang="en-US" sz="1400" dirty="0"/>
                            <a:t>÷ 1.5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36 ÷ 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56 ÷ 2.8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dirty="0">
                              <a:solidFill>
                                <a:schemeClr val="bg1"/>
                              </a:solidFill>
                            </a:rPr>
                            <a:t>FINISH</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Fallback>
      </mc:AlternateContent>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106</TotalTime>
  <Words>155</Words>
  <Application>Microsoft Macintosh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Bay-Williams,Jennifer M</cp:lastModifiedBy>
  <cp:revision>15</cp:revision>
  <dcterms:created xsi:type="dcterms:W3CDTF">2020-12-31T15:11:03Z</dcterms:created>
  <dcterms:modified xsi:type="dcterms:W3CDTF">2022-01-28T19:56:29Z</dcterms:modified>
</cp:coreProperties>
</file>