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62" r:id="rId2"/>
    <p:sldId id="275" r:id="rId3"/>
    <p:sldId id="276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69" r:id="rId13"/>
    <p:sldId id="257" r:id="rId14"/>
    <p:sldId id="258" r:id="rId15"/>
    <p:sldId id="259" r:id="rId16"/>
    <p:sldId id="261" r:id="rId17"/>
    <p:sldId id="263" r:id="rId18"/>
    <p:sldId id="264" r:id="rId19"/>
    <p:sldId id="265" r:id="rId20"/>
    <p:sldId id="266" r:id="rId21"/>
    <p:sldId id="272" r:id="rId22"/>
    <p:sldId id="273" r:id="rId23"/>
    <p:sldId id="274" r:id="rId24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1F5F77-7011-481F-8283-FAE8CC918098}" v="1" dt="2023-03-23T17:47:53.913"/>
  </p1510:revLst>
</p1510:revInfo>
</file>

<file path=ppt/tableStyles.xml><?xml version="1.0" encoding="utf-8"?>
<a:tblStyleLst xmlns:a="http://schemas.openxmlformats.org/drawingml/2006/main" def="{2B4CF512-E962-4BA5-AE54-0645ECBD5C46}">
  <a:tblStyle styleId="{2B4CF512-E962-4BA5-AE54-0645ECBD5C4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97"/>
    <p:restoredTop sz="94740"/>
  </p:normalViewPr>
  <p:slideViewPr>
    <p:cSldViewPr snapToGrid="0" snapToObjects="1">
      <p:cViewPr varScale="1">
        <p:scale>
          <a:sx n="44" d="100"/>
          <a:sy n="44" d="100"/>
        </p:scale>
        <p:origin x="20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9B1F5F77-7011-481F-8283-FAE8CC918098}"/>
    <pc:docChg chg="modSld">
      <pc:chgData name="Danita Mapes" userId="e7356da7-cc08-4051-b72d-068f350b1328" providerId="ADAL" clId="{9B1F5F77-7011-481F-8283-FAE8CC918098}" dt="2023-03-23T17:48:18.036" v="65" actId="255"/>
      <pc:docMkLst>
        <pc:docMk/>
      </pc:docMkLst>
      <pc:sldChg chg="addSp modSp mod">
        <pc:chgData name="Danita Mapes" userId="e7356da7-cc08-4051-b72d-068f350b1328" providerId="ADAL" clId="{9B1F5F77-7011-481F-8283-FAE8CC918098}" dt="2023-03-23T17:48:18.036" v="65" actId="255"/>
        <pc:sldMkLst>
          <pc:docMk/>
          <pc:sldMk cId="613612857" sldId="262"/>
        </pc:sldMkLst>
        <pc:spChg chg="add mod">
          <ac:chgData name="Danita Mapes" userId="e7356da7-cc08-4051-b72d-068f350b1328" providerId="ADAL" clId="{9B1F5F77-7011-481F-8283-FAE8CC918098}" dt="2023-03-23T17:48:18.036" v="65" actId="255"/>
          <ac:spMkLst>
            <pc:docMk/>
            <pc:sldMk cId="613612857" sldId="262"/>
            <ac:spMk id="2" creationId="{8A632BAD-5F22-4FAC-27F9-5E2C895026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150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10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97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7455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91177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6813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8309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41086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90662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078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00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57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2619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2955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4642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3648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2751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4400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Addition: How Will I Solve It? </a:t>
            </a:r>
            <a:endParaRPr dirty="0"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cxnSpLocks/>
          </p:cNvCxnSpPr>
          <p:nvPr/>
        </p:nvCxnSpPr>
        <p:spPr>
          <a:xfrm>
            <a:off x="3447876" y="4890782"/>
            <a:ext cx="1418038" cy="288161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3"/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Algorithm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3"/>
          <p:cNvCxnSpPr>
            <a:endCxn id="91" idx="2"/>
          </p:cNvCxnSpPr>
          <p:nvPr/>
        </p:nvCxnSpPr>
        <p:spPr>
          <a:xfrm rot="10800000">
            <a:off x="243282" y="4890783"/>
            <a:ext cx="3204600" cy="8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Google Shape;96;p13"/>
          <p:cNvCxnSpPr>
            <a:stCxn id="91" idx="1"/>
          </p:cNvCxnSpPr>
          <p:nvPr/>
        </p:nvCxnSpPr>
        <p:spPr>
          <a:xfrm>
            <a:off x="1181886" y="2624793"/>
            <a:ext cx="2265900" cy="227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" name="Google Shape;97;p13"/>
          <p:cNvCxnSpPr>
            <a:cxnSpLocks/>
          </p:cNvCxnSpPr>
          <p:nvPr/>
        </p:nvCxnSpPr>
        <p:spPr>
          <a:xfrm flipH="1">
            <a:off x="3447875" y="3004457"/>
            <a:ext cx="2495725" cy="188632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3"/>
          <p:cNvSpPr/>
          <p:nvPr/>
        </p:nvSpPr>
        <p:spPr>
          <a:xfrm>
            <a:off x="4175934" y="456780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Compensation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422121" y="3544532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Partial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Sums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639258" y="556627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Tens/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a Whole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 On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632BAD-5F22-4FAC-27F9-5E2C89502630}"/>
              </a:ext>
            </a:extLst>
          </p:cNvPr>
          <p:cNvSpPr txBox="1"/>
          <p:nvPr/>
        </p:nvSpPr>
        <p:spPr>
          <a:xfrm rot="10800000" flipV="1">
            <a:off x="2985247" y="8759426"/>
            <a:ext cx="3872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 </a:t>
            </a:r>
          </a:p>
        </p:txBody>
      </p:sp>
    </p:spTree>
    <p:extLst>
      <p:ext uri="{BB962C8B-B14F-4D97-AF65-F5344CB8AC3E}">
        <p14:creationId xmlns:p14="http://schemas.microsoft.com/office/powerpoint/2010/main" val="61361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894949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894949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24866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9071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9071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69822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Subtraction: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cxnSpLocks/>
          </p:cNvCxnSpPr>
          <p:nvPr/>
        </p:nvCxnSpPr>
        <p:spPr>
          <a:xfrm>
            <a:off x="3447876" y="4890782"/>
            <a:ext cx="977167" cy="304490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3"/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Algorithm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3"/>
          <p:cNvCxnSpPr>
            <a:endCxn id="91" idx="2"/>
          </p:cNvCxnSpPr>
          <p:nvPr/>
        </p:nvCxnSpPr>
        <p:spPr>
          <a:xfrm rot="10800000">
            <a:off x="243282" y="4890783"/>
            <a:ext cx="3204600" cy="8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Google Shape;96;p13"/>
          <p:cNvCxnSpPr>
            <a:stCxn id="91" idx="1"/>
          </p:cNvCxnSpPr>
          <p:nvPr/>
        </p:nvCxnSpPr>
        <p:spPr>
          <a:xfrm>
            <a:off x="1181886" y="2624793"/>
            <a:ext cx="2265900" cy="227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" name="Google Shape;97;p13"/>
          <p:cNvCxnSpPr/>
          <p:nvPr/>
        </p:nvCxnSpPr>
        <p:spPr>
          <a:xfrm flipH="1">
            <a:off x="3447875" y="3431023"/>
            <a:ext cx="2823453" cy="1459759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3"/>
          <p:cNvSpPr/>
          <p:nvPr/>
        </p:nvSpPr>
        <p:spPr>
          <a:xfrm>
            <a:off x="3721667" y="5371692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Compensation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422121" y="3544532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Partial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Differences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1220449" y="5901571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(Find the Difference)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 Back (Separate)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8900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186217867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– -68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-38 – 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91 – -19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-54 –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-87 – -28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-68 – 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-62 – -15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44 – -36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1831171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-48 – -19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97 – 53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33 – 45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50 – 198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-60 – 87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-53 – -21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78 – 85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-59 – 71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165992762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-188 – 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-98 – -13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99 – -11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-55 – 43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-78 – 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-89 – -36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365 – 650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63 – 164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18"/>
          <p:cNvGraphicFramePr/>
          <p:nvPr>
            <p:extLst>
              <p:ext uri="{D42A27DB-BD31-4B8C-83A1-F6EECF244321}">
                <p14:modId xmlns:p14="http://schemas.microsoft.com/office/powerpoint/2010/main" val="12713009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-823 – -780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638 – -116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-391 – 109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-254 – 185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654 – 321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-608 – -399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621 – -515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-474 – -395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3697071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35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 – 2.5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9.7 – 5.3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3.3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8.2 – 4.3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5.4 – 2.7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5.3 – 2.1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5.5</a:t>
                      </a:r>
                      <a:endParaRPr sz="6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5.9 – 1.7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06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33884017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8.8 – 0.36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1.3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9.9 – 0.11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 – 4.3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7.8 – 4.28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3.6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6.5 – 1.2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6.4 – 2.34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724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55.4 – 4.28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77.3 – 15.9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 – 3.80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40.8 – 3.93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70.4 – 2.35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32.5 – 1.5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8.52 – 5.06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50.7 – 2.4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5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313657200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+ -68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-38 + -16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191 + -39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-54 + 35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-87 + 28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-68 + 39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-62 + -15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49 + -36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226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52044007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88.3 – 76.8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63.8 – 19.8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3.91 – 1.09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25.4 – 1.95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65.4 – 3.21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60.8 – 3.99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62.1 – 5.15</a:t>
                      </a:r>
                      <a:endParaRPr sz="32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4.74 – 3.95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766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06834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06834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04112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69393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−6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69393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76526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95830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−3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958304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1341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23939903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r>
                        <a:rPr lang="en-US" sz="3200" u="none" strike="noStrike" cap="none" dirty="0"/>
                        <a:t>-33 + 45</a:t>
                      </a:r>
                      <a:endParaRPr lang="en-US"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-97 + -53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r>
                        <a:rPr lang="en-US" sz="3200" u="none" strike="noStrike" cap="none" dirty="0"/>
                        <a:t>-313 + 63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  <a:tabLst/>
                        <a:defRPr/>
                      </a:pPr>
                      <a:endParaRPr lang="en-US" sz="8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-50 + 198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-60 + 87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-53 + -21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78 + 89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-59 + 71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49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36165430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{2B4CF512-E962-4BA5-AE54-0645ECBD5C46}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-188 + 15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-98 + -113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299 + -111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-55 + 43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-78 + -28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-89 + -36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-365 + 65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98 + -164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72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330547974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+ 3.3</a:t>
                      </a:r>
                      <a:endParaRPr lang="en-US"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9.7 + 5.3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 + 18.2</a:t>
                      </a:r>
                      <a:endParaRPr lang="en-US"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8.12 + 4.3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5.8 + 2.7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5.3 + 2.1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+ 5.9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5.9 + 9.7</a:t>
                      </a:r>
                      <a:endParaRPr sz="3200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29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25746640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8.8 + 0.36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12.8 + 7.3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9.9 + 3.11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55.9 + 14.3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7.8 + 3.28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+ 3.6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6.8 + 1.25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6.4 + 4.34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175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380147270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15.4 + 4.98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77.3 + 15.9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80.23 + 13.80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20.8 + 3.93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70.9 + 2.35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34.6 + 9.5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8.98 + 5.06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50.97 + 2.04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928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31750292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18.3 + 32.8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63.8 + 17.16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99.91 + 1.09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25.4 + 15.85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95.4 + 3.21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60.8 + 3.99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12.1 + 5.15</a:t>
                      </a:r>
                      <a:endParaRPr sz="32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6.74 + 3.95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06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667246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667246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556" r="-10074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556" r="-74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556" r="-10074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556" r="-74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556" r="-10074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556" r="-74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556" r="-10074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556" r="-74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3033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790</Words>
  <Application>Microsoft Office PowerPoint</Application>
  <PresentationFormat>On-screen Show (4:3)</PresentationFormat>
  <Paragraphs>215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16</cp:revision>
  <dcterms:modified xsi:type="dcterms:W3CDTF">2023-03-23T17:48:27Z</dcterms:modified>
</cp:coreProperties>
</file>