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3"/>
  </p:notesMasterIdLst>
  <p:sldIdLst>
    <p:sldId id="275" r:id="rId2"/>
    <p:sldId id="276" r:id="rId3"/>
    <p:sldId id="277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57" r:id="rId12"/>
    <p:sldId id="258" r:id="rId13"/>
    <p:sldId id="259" r:id="rId14"/>
    <p:sldId id="261" r:id="rId15"/>
    <p:sldId id="263" r:id="rId16"/>
    <p:sldId id="264" r:id="rId17"/>
    <p:sldId id="265" r:id="rId18"/>
    <p:sldId id="266" r:id="rId19"/>
    <p:sldId id="272" r:id="rId20"/>
    <p:sldId id="273" r:id="rId21"/>
    <p:sldId id="274" r:id="rId22"/>
  </p:sldIdLst>
  <p:sldSz cx="6858000" cy="9144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B4CF512-E962-4BA5-AE54-0645ECBD5C46}">
  <a:tblStyle styleId="{2B4CF512-E962-4BA5-AE54-0645ECBD5C46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097"/>
    <p:restoredTop sz="94740"/>
  </p:normalViewPr>
  <p:slideViewPr>
    <p:cSldViewPr snapToGrid="0" snapToObjects="1">
      <p:cViewPr varScale="1">
        <p:scale>
          <a:sx n="45" d="100"/>
          <a:sy n="45" d="100"/>
        </p:scale>
        <p:origin x="200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lia Greenberg" userId="f5825c94929805dc" providerId="LiveId" clId="{D4732E95-0EC3-4461-A159-E7FF096923B5}"/>
    <pc:docChg chg="modSld">
      <pc:chgData name="Talia Greenberg" userId="f5825c94929805dc" providerId="LiveId" clId="{D4732E95-0EC3-4461-A159-E7FF096923B5}" dt="2022-04-06T13:52:21.782" v="1"/>
      <pc:docMkLst>
        <pc:docMk/>
      </pc:docMkLst>
      <pc:sldChg chg="modSp">
        <pc:chgData name="Talia Greenberg" userId="f5825c94929805dc" providerId="LiveId" clId="{D4732E95-0EC3-4461-A159-E7FF096923B5}" dt="2022-04-06T13:52:21.782" v="1"/>
        <pc:sldMkLst>
          <pc:docMk/>
          <pc:sldMk cId="0" sldId="257"/>
        </pc:sldMkLst>
        <pc:graphicFrameChg chg="mod">
          <ac:chgData name="Talia Greenberg" userId="f5825c94929805dc" providerId="LiveId" clId="{D4732E95-0EC3-4461-A159-E7FF096923B5}" dt="2022-04-06T13:52:21.782" v="1"/>
          <ac:graphicFrameMkLst>
            <pc:docMk/>
            <pc:sldMk cId="0" sldId="257"/>
            <ac:graphicFrameMk id="95" creationId="{00000000-0000-0000-0000-000000000000}"/>
          </ac:graphicFrameMkLst>
        </pc:graphicFrameChg>
      </pc:sldChg>
      <pc:sldChg chg="modSp">
        <pc:chgData name="Talia Greenberg" userId="f5825c94929805dc" providerId="LiveId" clId="{D4732E95-0EC3-4461-A159-E7FF096923B5}" dt="2022-04-06T13:52:21.782" v="1"/>
        <pc:sldMkLst>
          <pc:docMk/>
          <pc:sldMk cId="0" sldId="258"/>
        </pc:sldMkLst>
        <pc:graphicFrameChg chg="mod">
          <ac:chgData name="Talia Greenberg" userId="f5825c94929805dc" providerId="LiveId" clId="{D4732E95-0EC3-4461-A159-E7FF096923B5}" dt="2022-04-06T13:52:21.782" v="1"/>
          <ac:graphicFrameMkLst>
            <pc:docMk/>
            <pc:sldMk cId="0" sldId="258"/>
            <ac:graphicFrameMk id="101" creationId="{00000000-0000-0000-0000-000000000000}"/>
          </ac:graphicFrameMkLst>
        </pc:graphicFrameChg>
      </pc:sldChg>
      <pc:sldChg chg="modSp">
        <pc:chgData name="Talia Greenberg" userId="f5825c94929805dc" providerId="LiveId" clId="{D4732E95-0EC3-4461-A159-E7FF096923B5}" dt="2022-04-06T13:52:21.782" v="1"/>
        <pc:sldMkLst>
          <pc:docMk/>
          <pc:sldMk cId="0" sldId="259"/>
        </pc:sldMkLst>
        <pc:graphicFrameChg chg="mod">
          <ac:chgData name="Talia Greenberg" userId="f5825c94929805dc" providerId="LiveId" clId="{D4732E95-0EC3-4461-A159-E7FF096923B5}" dt="2022-04-06T13:52:21.782" v="1"/>
          <ac:graphicFrameMkLst>
            <pc:docMk/>
            <pc:sldMk cId="0" sldId="259"/>
            <ac:graphicFrameMk id="107" creationId="{00000000-0000-0000-0000-000000000000}"/>
          </ac:graphicFrameMkLst>
        </pc:graphicFrameChg>
      </pc:sldChg>
      <pc:sldChg chg="modSp">
        <pc:chgData name="Talia Greenberg" userId="f5825c94929805dc" providerId="LiveId" clId="{D4732E95-0EC3-4461-A159-E7FF096923B5}" dt="2022-04-06T13:52:21.782" v="1"/>
        <pc:sldMkLst>
          <pc:docMk/>
          <pc:sldMk cId="0" sldId="261"/>
        </pc:sldMkLst>
        <pc:graphicFrameChg chg="mod">
          <ac:chgData name="Talia Greenberg" userId="f5825c94929805dc" providerId="LiveId" clId="{D4732E95-0EC3-4461-A159-E7FF096923B5}" dt="2022-04-06T13:52:21.782" v="1"/>
          <ac:graphicFrameMkLst>
            <pc:docMk/>
            <pc:sldMk cId="0" sldId="261"/>
            <ac:graphicFrameMk id="119" creationId="{00000000-0000-0000-0000-000000000000}"/>
          </ac:graphicFrameMkLst>
        </pc:graphicFrameChg>
      </pc:sldChg>
      <pc:sldChg chg="modSp mod">
        <pc:chgData name="Talia Greenberg" userId="f5825c94929805dc" providerId="LiveId" clId="{D4732E95-0EC3-4461-A159-E7FF096923B5}" dt="2022-04-06T13:52:21.782" v="1"/>
        <pc:sldMkLst>
          <pc:docMk/>
          <pc:sldMk cId="1418226300" sldId="275"/>
        </pc:sldMkLst>
        <pc:graphicFrameChg chg="mod modGraphic">
          <ac:chgData name="Talia Greenberg" userId="f5825c94929805dc" providerId="LiveId" clId="{D4732E95-0EC3-4461-A159-E7FF096923B5}" dt="2022-04-06T13:52:21.782" v="1"/>
          <ac:graphicFrameMkLst>
            <pc:docMk/>
            <pc:sldMk cId="1418226300" sldId="275"/>
            <ac:graphicFrameMk id="95" creationId="{00000000-0000-0000-0000-000000000000}"/>
          </ac:graphicFrameMkLst>
        </pc:graphicFrameChg>
      </pc:sldChg>
      <pc:sldChg chg="modSp">
        <pc:chgData name="Talia Greenberg" userId="f5825c94929805dc" providerId="LiveId" clId="{D4732E95-0EC3-4461-A159-E7FF096923B5}" dt="2022-04-06T13:52:21.782" v="1"/>
        <pc:sldMkLst>
          <pc:docMk/>
          <pc:sldMk cId="432492306" sldId="276"/>
        </pc:sldMkLst>
        <pc:graphicFrameChg chg="mod">
          <ac:chgData name="Talia Greenberg" userId="f5825c94929805dc" providerId="LiveId" clId="{D4732E95-0EC3-4461-A159-E7FF096923B5}" dt="2022-04-06T13:52:21.782" v="1"/>
          <ac:graphicFrameMkLst>
            <pc:docMk/>
            <pc:sldMk cId="432492306" sldId="276"/>
            <ac:graphicFrameMk id="101" creationId="{00000000-0000-0000-0000-000000000000}"/>
          </ac:graphicFrameMkLst>
        </pc:graphicFrameChg>
      </pc:sldChg>
      <pc:sldChg chg="modSp">
        <pc:chgData name="Talia Greenberg" userId="f5825c94929805dc" providerId="LiveId" clId="{D4732E95-0EC3-4461-A159-E7FF096923B5}" dt="2022-04-06T13:52:21.782" v="1"/>
        <pc:sldMkLst>
          <pc:docMk/>
          <pc:sldMk cId="3569728319" sldId="277"/>
        </pc:sldMkLst>
        <pc:graphicFrameChg chg="mod">
          <ac:chgData name="Talia Greenberg" userId="f5825c94929805dc" providerId="LiveId" clId="{D4732E95-0EC3-4461-A159-E7FF096923B5}" dt="2022-04-06T13:52:21.782" v="1"/>
          <ac:graphicFrameMkLst>
            <pc:docMk/>
            <pc:sldMk cId="3569728319" sldId="277"/>
            <ac:graphicFrameMk id="107" creationId="{00000000-0000-0000-0000-000000000000}"/>
          </ac:graphicFrameMkLst>
        </pc:graphicFrameChg>
      </pc:sldChg>
    </pc:docChg>
  </pc:docChgLst>
  <pc:docChgLst>
    <pc:chgData name="Tori Mirsadjadi (she/her/hers)" userId="829506b3-188b-40ef-b775-a5ec767efb4e" providerId="ADAL" clId="{D7BBEDC1-1D76-4180-89CD-73DE583AF53D}"/>
    <pc:docChg chg="modSld">
      <pc:chgData name="Tori Mirsadjadi (she/her/hers)" userId="829506b3-188b-40ef-b775-a5ec767efb4e" providerId="ADAL" clId="{D7BBEDC1-1D76-4180-89CD-73DE583AF53D}" dt="2022-04-11T18:33:40.865" v="1" actId="6549"/>
      <pc:docMkLst>
        <pc:docMk/>
      </pc:docMkLst>
      <pc:sldChg chg="modSp">
        <pc:chgData name="Tori Mirsadjadi (she/her/hers)" userId="829506b3-188b-40ef-b775-a5ec767efb4e" providerId="ADAL" clId="{D7BBEDC1-1D76-4180-89CD-73DE583AF53D}" dt="2022-04-11T18:33:40.865" v="1" actId="6549"/>
        <pc:sldMkLst>
          <pc:docMk/>
          <pc:sldMk cId="2730335248" sldId="283"/>
        </pc:sldMkLst>
        <pc:graphicFrameChg chg="mod">
          <ac:chgData name="Tori Mirsadjadi (she/her/hers)" userId="829506b3-188b-40ef-b775-a5ec767efb4e" providerId="ADAL" clId="{D7BBEDC1-1D76-4180-89CD-73DE583AF53D}" dt="2022-04-11T18:33:40.865" v="1" actId="6549"/>
          <ac:graphicFrameMkLst>
            <pc:docMk/>
            <pc:sldMk cId="2730335248" sldId="283"/>
            <ac:graphicFrameMk id="2" creationId="{43D76E2C-0100-5948-9F05-3CE1E8D8CF8D}"/>
          </ac:graphicFrameMkLst>
        </pc:graphicFrameChg>
      </pc:sldChg>
    </pc:docChg>
  </pc:docChgLst>
  <pc:docChgLst>
    <pc:chgData name="Nyle DeLeon" userId="0183ddbb-60b2-42b0-9ba0-198c3061141f" providerId="ADAL" clId="{45A9755C-7F79-4840-8E50-4478A9B5B047}"/>
    <pc:docChg chg="delSld">
      <pc:chgData name="Nyle DeLeon" userId="0183ddbb-60b2-42b0-9ba0-198c3061141f" providerId="ADAL" clId="{45A9755C-7F79-4840-8E50-4478A9B5B047}" dt="2022-09-02T18:07:46.353" v="1" actId="47"/>
      <pc:docMkLst>
        <pc:docMk/>
      </pc:docMkLst>
      <pc:sldChg chg="del">
        <pc:chgData name="Nyle DeLeon" userId="0183ddbb-60b2-42b0-9ba0-198c3061141f" providerId="ADAL" clId="{45A9755C-7F79-4840-8E50-4478A9B5B047}" dt="2022-09-02T18:07:41.359" v="0" actId="47"/>
        <pc:sldMkLst>
          <pc:docMk/>
          <pc:sldMk cId="613612857" sldId="262"/>
        </pc:sldMkLst>
      </pc:sldChg>
      <pc:sldChg chg="del">
        <pc:chgData name="Nyle DeLeon" userId="0183ddbb-60b2-42b0-9ba0-198c3061141f" providerId="ADAL" clId="{45A9755C-7F79-4840-8E50-4478A9B5B047}" dt="2022-09-02T18:07:46.353" v="1" actId="47"/>
        <pc:sldMkLst>
          <pc:docMk/>
          <pc:sldMk cId="548900488" sldId="26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" name="Google Shape;93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741086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7976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" name="Google Shape;93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9" name="Google Shape;99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" name="Google Shape;10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5" name="Google Shape;105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7" name="Google Shape;117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4911777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0681344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583092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" name="Google Shape;10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2906621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107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9" name="Google Shape;99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6261942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64002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057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" name="Google Shape;10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5" name="Google Shape;105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329553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246425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836488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227517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" name="Google Shape;10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944005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576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410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sz="3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5" name="Google Shape;95;p14"/>
          <p:cNvGraphicFramePr/>
          <p:nvPr>
            <p:extLst>
              <p:ext uri="{D42A27DB-BD31-4B8C-83A1-F6EECF244321}">
                <p14:modId xmlns:p14="http://schemas.microsoft.com/office/powerpoint/2010/main" val="201334897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  <a:tableStyleId>{2B4CF512-E962-4BA5-AE54-0645ECBD5C46}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83 + </a:t>
                      </a:r>
                      <a:r>
                        <a:rPr lang="en-US" sz="3200" u="none" strike="noStrike" cap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⁻</a:t>
                      </a:r>
                      <a:r>
                        <a:rPr lang="en-US" sz="3200" u="none" strike="noStrike" cap="none" dirty="0"/>
                        <a:t>68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⁻38 + ⁻16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191 + ⁻39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⁻54 + 35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⁻87 + 28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⁻68 + 39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⁻62 + ⁻15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49 + ⁻36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82263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94907108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22860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12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+5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+2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+3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+3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+4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12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+3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+4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12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+3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94907108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556" r="-100741" b="-3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556" r="-741" b="-30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100556" r="-100741" b="-2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100556" r="-741" b="-20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200556" r="-100741" b="-1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200556" r="-741" b="-10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300556" r="-100741" b="-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300556" r="-741" b="-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5698225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5" name="Google Shape;95;p14"/>
          <p:cNvGraphicFramePr/>
          <p:nvPr>
            <p:extLst>
              <p:ext uri="{D42A27DB-BD31-4B8C-83A1-F6EECF244321}">
                <p14:modId xmlns:p14="http://schemas.microsoft.com/office/powerpoint/2010/main" val="1862178675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  <a:tableStyleId>{2B4CF512-E962-4BA5-AE54-0645ECBD5C46}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83 – ⁻68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⁻38 – 16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91 – ⁻19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⁻54 – 35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⁻87 – ⁻28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⁻68 – 39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⁻62 – ⁻15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44 – ⁻36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1" name="Google Shape;101;p15"/>
          <p:cNvGraphicFramePr/>
          <p:nvPr>
            <p:extLst>
              <p:ext uri="{D42A27DB-BD31-4B8C-83A1-F6EECF244321}">
                <p14:modId xmlns:p14="http://schemas.microsoft.com/office/powerpoint/2010/main" val="2183117129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  <a:tableStyleId>{2B4CF512-E962-4BA5-AE54-0645ECBD5C46}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⁻48 – ⁻19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97 – 53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33 – 45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50 – 198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⁻60 – 87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⁻53 – ⁻21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78 – 85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⁻59 – 71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7" name="Google Shape;107;p16"/>
          <p:cNvGraphicFramePr/>
          <p:nvPr>
            <p:extLst>
              <p:ext uri="{D42A27DB-BD31-4B8C-83A1-F6EECF244321}">
                <p14:modId xmlns:p14="http://schemas.microsoft.com/office/powerpoint/2010/main" val="1659927624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  <a:tableStyleId>{2B4CF512-E962-4BA5-AE54-0645ECBD5C46}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⁻188 – 15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⁻98 – ⁻13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99 – ⁻11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⁻55 – 43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⁻78 – 28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⁻89 – ⁻36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365 – 650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63 – 164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9" name="Google Shape;119;p18"/>
          <p:cNvGraphicFramePr/>
          <p:nvPr>
            <p:extLst>
              <p:ext uri="{D42A27DB-BD31-4B8C-83A1-F6EECF244321}">
                <p14:modId xmlns:p14="http://schemas.microsoft.com/office/powerpoint/2010/main" val="1271300948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  <a:tableStyleId>{2B4CF512-E962-4BA5-AE54-0645ECBD5C46}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⁻823 – ⁻780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638 – ⁻116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⁻391 – 109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⁻254 – 185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654 – 321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⁻608 – ⁻399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621 – ⁻515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⁻474 – ⁻395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9" name="Google Shape;89;p13"/>
          <p:cNvGraphicFramePr/>
          <p:nvPr>
            <p:extLst>
              <p:ext uri="{D42A27DB-BD31-4B8C-83A1-F6EECF244321}">
                <p14:modId xmlns:p14="http://schemas.microsoft.com/office/powerpoint/2010/main" val="369707148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135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3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4.8 – 2.5</a:t>
                      </a:r>
                      <a:endParaRPr sz="32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endParaRPr sz="3200" u="none" strike="noStrike" cap="none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/>
                        <a:t>9.7 – 5.3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8.9 – 3.3</a:t>
                      </a:r>
                      <a:endParaRPr sz="60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/>
                        <a:t>8.2 – 4.3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5.4 – 2.7</a:t>
                      </a:r>
                      <a:endParaRPr sz="60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/>
                        <a:t>5.3 – 2.1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6.8 – 5.5</a:t>
                      </a:r>
                      <a:endParaRPr sz="60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5.9 – 1.7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80606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5" name="Google Shape;95;p14"/>
          <p:cNvGraphicFramePr/>
          <p:nvPr>
            <p:extLst>
              <p:ext uri="{D42A27DB-BD31-4B8C-83A1-F6EECF244321}">
                <p14:modId xmlns:p14="http://schemas.microsoft.com/office/powerpoint/2010/main" val="2338840173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8.8 – 0.36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3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3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6.8 – 1.3</a:t>
                      </a:r>
                      <a:endParaRPr sz="32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9.9 – 0.11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55 – 4.3</a:t>
                      </a:r>
                      <a:endParaRPr sz="32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7.8 – 4.28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8.9 – 3.6</a:t>
                      </a:r>
                      <a:endParaRPr sz="32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/>
                        <a:t>6.5 – 1.2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6.4 – 2.34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77247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1" name="Google Shape;101;p15"/>
          <p:cNvGraphicFramePr/>
          <p:nvPr/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3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3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55.4 – 4.28</a:t>
                      </a:r>
                      <a:endParaRPr sz="32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3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3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77.3 – 15.9</a:t>
                      </a:r>
                      <a:endParaRPr sz="32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80 – 3.80</a:t>
                      </a:r>
                      <a:endParaRPr sz="32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3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3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40.8 – 3.93</a:t>
                      </a:r>
                      <a:endParaRPr sz="32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70.4 – 2.35</a:t>
                      </a:r>
                      <a:endParaRPr sz="32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32.5 – 1.5</a:t>
                      </a:r>
                      <a:endParaRPr sz="32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8.52 – 5.06</a:t>
                      </a:r>
                      <a:endParaRPr sz="32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50.7 – 2.4</a:t>
                      </a:r>
                      <a:endParaRPr sz="32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1552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7" name="Google Shape;107;p16"/>
          <p:cNvGraphicFramePr/>
          <p:nvPr>
            <p:extLst>
              <p:ext uri="{D42A27DB-BD31-4B8C-83A1-F6EECF244321}">
                <p14:modId xmlns:p14="http://schemas.microsoft.com/office/powerpoint/2010/main" val="2520440077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3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3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88.3 – 76.8</a:t>
                      </a:r>
                      <a:endParaRPr sz="32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63.8 – 19.8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3.91 – 1.09</a:t>
                      </a:r>
                      <a:endParaRPr sz="32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25.4 – 1.95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65.4 – 3.21</a:t>
                      </a:r>
                      <a:endParaRPr sz="32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60.8 – 3.99</a:t>
                      </a:r>
                      <a:endParaRPr sz="32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62.1 – 5.15</a:t>
                      </a:r>
                      <a:endParaRPr sz="32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4.74 – 3.95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77669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57068348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228600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−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− 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− 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9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−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−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5− 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− 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−1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57068348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556" r="-100741" b="-3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556" r="-741" b="-30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100556" r="-100741" b="-2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100556" r="-741" b="-20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200556" r="-100741" b="-1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200556" r="-741" b="-10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300556" r="-100741" b="-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300556" r="-741" b="-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204112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1" name="Google Shape;101;p15"/>
          <p:cNvGraphicFramePr/>
          <p:nvPr>
            <p:extLst>
              <p:ext uri="{D42A27DB-BD31-4B8C-83A1-F6EECF244321}">
                <p14:modId xmlns:p14="http://schemas.microsoft.com/office/powerpoint/2010/main" val="2239399031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  <a:tableStyleId>{2B4CF512-E962-4BA5-AE54-0645ECBD5C46}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Arial"/>
                        <a:buNone/>
                        <a:tabLst/>
                        <a:defRPr/>
                      </a:pPr>
                      <a:r>
                        <a:rPr lang="en-US" sz="3200" u="none" strike="noStrike" cap="none" dirty="0"/>
                        <a:t>⁻33 + 45</a:t>
                      </a:r>
                      <a:endParaRPr lang="en-US"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⁻97 + ⁻53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  <a:tabLst/>
                        <a:defRPr/>
                      </a:pPr>
                      <a:r>
                        <a:rPr lang="en-US" sz="3200" u="none" strike="noStrike" cap="none" dirty="0"/>
                        <a:t>⁻313 + 63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  <a:tabLst/>
                        <a:defRPr/>
                      </a:pPr>
                      <a:endParaRPr lang="en-US" sz="8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⁻50 + 198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⁻60 + 87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⁻53 + ⁻21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78 + 89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⁻59 + 71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24923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27693933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22860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−6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−1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−1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9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−3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−4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−3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−4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−3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27693933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556" r="-100741" b="-3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556" r="-741" b="-30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100556" r="-100741" b="-2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100556" r="-741" b="-20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200556" r="-100741" b="-1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200556" r="-741" b="-10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300556" r="-100741" b="-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300556" r="-741" b="-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9765264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59583041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22860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12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−5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−3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−3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−4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12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−3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15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−4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12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−3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59583041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556" r="-100741" b="-3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556" r="-741" b="-30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100556" r="-100741" b="-2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100556" r="-741" b="-20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200556" r="-100741" b="-1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200556" r="-741" b="-10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300556" r="-100741" b="-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300556" r="-741" b="-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713416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7" name="Google Shape;107;p16"/>
          <p:cNvGraphicFramePr/>
          <p:nvPr>
            <p:extLst>
              <p:ext uri="{D42A27DB-BD31-4B8C-83A1-F6EECF244321}">
                <p14:modId xmlns:p14="http://schemas.microsoft.com/office/powerpoint/2010/main" val="3616543027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  <a:tableStyleId>{2B4CF512-E962-4BA5-AE54-0645ECBD5C46}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⁻188 + 15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⁻98 + ⁻113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299 + ⁻111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⁻55 + 43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⁻78 + ⁻28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⁻89 + ⁻36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⁻365 + 65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98 + ⁻164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9728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9" name="Google Shape;89;p13"/>
          <p:cNvGraphicFramePr/>
          <p:nvPr>
            <p:extLst>
              <p:ext uri="{D42A27DB-BD31-4B8C-83A1-F6EECF244321}">
                <p14:modId xmlns:p14="http://schemas.microsoft.com/office/powerpoint/2010/main" val="3305479743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b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8.9 + 3.3</a:t>
                      </a:r>
                      <a:endParaRPr lang="en-US"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endParaRPr sz="3200" u="none" strike="noStrike" cap="none" dirty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9.7 + 5.3</a:t>
                      </a:r>
                      <a:endParaRPr sz="3200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4.8 + 18.2</a:t>
                      </a:r>
                      <a:endParaRPr lang="en-US"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8.12 + 4.3</a:t>
                      </a:r>
                      <a:endParaRPr sz="3200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5.8 + 2.7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5.3 + 2.1</a:t>
                      </a:r>
                      <a:endParaRPr sz="3200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6.8 + 5.9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5.9 + 9.7</a:t>
                      </a:r>
                      <a:endParaRPr sz="3200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2292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5" name="Google Shape;95;p14"/>
          <p:cNvGraphicFramePr/>
          <p:nvPr>
            <p:extLst>
              <p:ext uri="{D42A27DB-BD31-4B8C-83A1-F6EECF244321}">
                <p14:modId xmlns:p14="http://schemas.microsoft.com/office/powerpoint/2010/main" val="2257466409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8.8 + 0.36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12.8 + 7.3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9.9 + 3.11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55.9 + 14.3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7.8 + 3.28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8.9 + 3.6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6.8 + 1.25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6.4 + 4.34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6175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1" name="Google Shape;101;p15"/>
          <p:cNvGraphicFramePr/>
          <p:nvPr>
            <p:extLst>
              <p:ext uri="{D42A27DB-BD31-4B8C-83A1-F6EECF244321}">
                <p14:modId xmlns:p14="http://schemas.microsoft.com/office/powerpoint/2010/main" val="3801472706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15.4 + 4.98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77.3 + 15.9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80.23 + 13.80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20.8 + 3.93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70.9 + 2.35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34.6 + 9.5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8.98 + 5.06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50.97 + 2.04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3928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7" name="Google Shape;107;p16"/>
          <p:cNvGraphicFramePr/>
          <p:nvPr>
            <p:extLst>
              <p:ext uri="{D42A27DB-BD31-4B8C-83A1-F6EECF244321}">
                <p14:modId xmlns:p14="http://schemas.microsoft.com/office/powerpoint/2010/main" val="2317502921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18.3 + 32.8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63.8 + 17.16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99.91 + 1.09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25.4 + 15.85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95.4 + 3.21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60.8 + 3.99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12.1 + 5.15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6.74 + 3.95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19060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63668983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22860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+ 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+ 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9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+ 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9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+2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+ 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+5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+ 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63668983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533" r="-100355" b="-3008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533" r="-534" b="-3008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100533" r="-100355" b="-2008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100533" r="-534" b="-2008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200533" r="-100355" b="-1008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200533" r="-534" b="-1008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300533" r="-100355" b="-8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300533" r="-534" b="-8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7303352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98949490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22860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+6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+1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+1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9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+3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+4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9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+3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+4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+3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98949490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556" r="-100741" b="-3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556" r="-741" b="-30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100556" r="-100741" b="-2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100556" r="-741" b="-20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200556" r="-100741" b="-1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200556" r="-741" b="-10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300556" r="-100741" b="-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300556" r="-741" b="-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124866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676</Words>
  <Application>Microsoft Office PowerPoint</Application>
  <PresentationFormat>On-screen Show (4:3)</PresentationFormat>
  <Paragraphs>191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Nyle DeLeon</cp:lastModifiedBy>
  <cp:revision>16</cp:revision>
  <dcterms:modified xsi:type="dcterms:W3CDTF">2022-09-02T18:07:48Z</dcterms:modified>
</cp:coreProperties>
</file>