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65"/>
    <p:restoredTop sz="95872"/>
  </p:normalViewPr>
  <p:slideViewPr>
    <p:cSldViewPr snapToGrid="0" snapToObjects="1">
      <p:cViewPr varScale="1">
        <p:scale>
          <a:sx n="81" d="100"/>
          <a:sy n="81" d="100"/>
        </p:scale>
        <p:origin x="329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1/28/22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1/28/22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A-MAZE-ing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3559534187"/>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400"/>
                        <a:t> 18.8 × 4</a:t>
                      </a:r>
                      <a:endParaRPr lang="en-US" sz="1400" dirty="0"/>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1.48 × 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 × 2.99</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2.9 × 6</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 × 9.9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18 × 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2.9 × 12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1.5 × 20</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 × 1.25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12 × 1.99</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 × 24</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 × 2.49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2.25 × 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36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28 ×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3.99 × 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 × 0.203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0.9 × 0.5</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0.8 × 0.25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0.25 × 0.4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 0.8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15 × 2.9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1.2 × 39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4.8 × 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a:t>2.4 × 0,25</a:t>
                      </a:r>
                      <a:endParaRPr lang="en-US" sz="1400" dirty="0"/>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56.4 × 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61 × 9.4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724 × 67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0.68 × 99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98.8 ×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2.68 × 0.5</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4.24 × 0.5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48 × 0.25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99.7 × 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TotalTime>
  <Words>155</Words>
  <Application>Microsoft Macintosh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Bay-Williams,Jennifer M</cp:lastModifiedBy>
  <cp:revision>11</cp:revision>
  <dcterms:created xsi:type="dcterms:W3CDTF">2020-12-31T15:11:03Z</dcterms:created>
  <dcterms:modified xsi:type="dcterms:W3CDTF">2022-01-28T19:51:31Z</dcterms:modified>
</cp:coreProperties>
</file>