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</p:sldIdLst>
  <p:sldSz cy="9144000" cx="6858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2271713" y="1143000"/>
            <a:ext cx="231457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/>
          <p:nvPr>
            <p:ph idx="2" type="sldImg"/>
          </p:nvPr>
        </p:nvSpPr>
        <p:spPr>
          <a:xfrm>
            <a:off x="2271713" y="1143000"/>
            <a:ext cx="231457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6" name="Google Shape;86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ctrTitle"/>
          </p:nvPr>
        </p:nvSpPr>
        <p:spPr>
          <a:xfrm>
            <a:off x="514350" y="1496484"/>
            <a:ext cx="5829300" cy="318346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857250" y="4802717"/>
            <a:ext cx="5143500" cy="220768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18" name="Google Shape;18;p2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/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1"/>
          <p:cNvSpPr txBox="1"/>
          <p:nvPr>
            <p:ph idx="1" type="body"/>
          </p:nvPr>
        </p:nvSpPr>
        <p:spPr>
          <a:xfrm rot="5400000">
            <a:off x="528108" y="2377546"/>
            <a:ext cx="5801784" cy="59150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11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1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1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/>
          <p:nvPr>
            <p:ph type="title"/>
          </p:nvPr>
        </p:nvSpPr>
        <p:spPr>
          <a:xfrm rot="5400000">
            <a:off x="1772576" y="3622015"/>
            <a:ext cx="7749117" cy="14787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2"/>
          <p:cNvSpPr txBox="1"/>
          <p:nvPr>
            <p:ph idx="1" type="body"/>
          </p:nvPr>
        </p:nvSpPr>
        <p:spPr>
          <a:xfrm rot="5400000">
            <a:off x="-1227799" y="2186121"/>
            <a:ext cx="7749117" cy="43505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12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2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2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/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3"/>
          <p:cNvSpPr txBox="1"/>
          <p:nvPr>
            <p:ph idx="1" type="body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3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3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3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/>
          <p:nvPr>
            <p:ph type="title"/>
          </p:nvPr>
        </p:nvSpPr>
        <p:spPr>
          <a:xfrm>
            <a:off x="467916" y="2279653"/>
            <a:ext cx="5915025" cy="380364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4"/>
          <p:cNvSpPr txBox="1"/>
          <p:nvPr>
            <p:ph idx="1" type="body"/>
          </p:nvPr>
        </p:nvSpPr>
        <p:spPr>
          <a:xfrm>
            <a:off x="467916" y="6119286"/>
            <a:ext cx="5915025" cy="20002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4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4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4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/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5"/>
          <p:cNvSpPr txBox="1"/>
          <p:nvPr>
            <p:ph idx="1" type="body"/>
          </p:nvPr>
        </p:nvSpPr>
        <p:spPr>
          <a:xfrm>
            <a:off x="471488" y="2434167"/>
            <a:ext cx="2914650" cy="58017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5"/>
          <p:cNvSpPr txBox="1"/>
          <p:nvPr>
            <p:ph idx="2" type="body"/>
          </p:nvPr>
        </p:nvSpPr>
        <p:spPr>
          <a:xfrm>
            <a:off x="3471863" y="2434167"/>
            <a:ext cx="2914650" cy="58017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5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5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5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/>
          <p:nvPr>
            <p:ph type="title"/>
          </p:nvPr>
        </p:nvSpPr>
        <p:spPr>
          <a:xfrm>
            <a:off x="472381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6"/>
          <p:cNvSpPr txBox="1"/>
          <p:nvPr>
            <p:ph idx="1" type="body"/>
          </p:nvPr>
        </p:nvSpPr>
        <p:spPr>
          <a:xfrm>
            <a:off x="472381" y="2241551"/>
            <a:ext cx="2901255" cy="109854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b="1" sz="135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43" name="Google Shape;43;p6"/>
          <p:cNvSpPr txBox="1"/>
          <p:nvPr>
            <p:ph idx="2" type="body"/>
          </p:nvPr>
        </p:nvSpPr>
        <p:spPr>
          <a:xfrm>
            <a:off x="472381" y="3340100"/>
            <a:ext cx="2901255" cy="49127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6"/>
          <p:cNvSpPr txBox="1"/>
          <p:nvPr>
            <p:ph idx="3" type="body"/>
          </p:nvPr>
        </p:nvSpPr>
        <p:spPr>
          <a:xfrm>
            <a:off x="3471863" y="2241551"/>
            <a:ext cx="2915543" cy="109854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b="1" sz="135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45" name="Google Shape;45;p6"/>
          <p:cNvSpPr txBox="1"/>
          <p:nvPr>
            <p:ph idx="4" type="body"/>
          </p:nvPr>
        </p:nvSpPr>
        <p:spPr>
          <a:xfrm>
            <a:off x="3471863" y="3340100"/>
            <a:ext cx="2915543" cy="49127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6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6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6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/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7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7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7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8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8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/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" type="body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6195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2385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indent="-32385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indent="-32385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indent="-32385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indent="-32385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indent="-32385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/>
        </p:txBody>
      </p:sp>
      <p:sp>
        <p:nvSpPr>
          <p:cNvPr id="61" name="Google Shape;61;p9"/>
          <p:cNvSpPr txBox="1"/>
          <p:nvPr>
            <p:ph idx="2" type="body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/>
        </p:txBody>
      </p:sp>
      <p:sp>
        <p:nvSpPr>
          <p:cNvPr id="62" name="Google Shape;62;p9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9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9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/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/>
          <p:nvPr>
            <p:ph idx="2" type="pic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8" name="Google Shape;68;p10"/>
          <p:cNvSpPr txBox="1"/>
          <p:nvPr>
            <p:ph idx="1" type="body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/>
        </p:txBody>
      </p:sp>
      <p:sp>
        <p:nvSpPr>
          <p:cNvPr id="69" name="Google Shape;69;p10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0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0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4325" lvl="3" marL="1828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4325" lvl="4" marL="22860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4325" lvl="5" marL="27432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4325" lvl="6" marL="3200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4325" lvl="7" marL="3657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4325" lvl="8" marL="4114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/>
          <p:nvPr/>
        </p:nvSpPr>
        <p:spPr>
          <a:xfrm>
            <a:off x="145657" y="145658"/>
            <a:ext cx="6546456" cy="566442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How Will I Solve It?</a:t>
            </a:r>
            <a:endParaRPr/>
          </a:p>
        </p:txBody>
      </p:sp>
      <p:sp>
        <p:nvSpPr>
          <p:cNvPr id="90" name="Google Shape;90;p13"/>
          <p:cNvSpPr/>
          <p:nvPr/>
        </p:nvSpPr>
        <p:spPr>
          <a:xfrm>
            <a:off x="145657" y="712100"/>
            <a:ext cx="6546456" cy="566442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Directions: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Spin the spinner. Find a problem card that matches the approach you spin. Keep the problem card if you solve it correctly.</a:t>
            </a:r>
            <a:endParaRPr/>
          </a:p>
        </p:txBody>
      </p:sp>
      <p:sp>
        <p:nvSpPr>
          <p:cNvPr id="91" name="Google Shape;91;p13"/>
          <p:cNvSpPr/>
          <p:nvPr/>
        </p:nvSpPr>
        <p:spPr>
          <a:xfrm>
            <a:off x="243282" y="1686189"/>
            <a:ext cx="6409188" cy="6409188"/>
          </a:xfrm>
          <a:prstGeom prst="ellipse">
            <a:avLst/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92" name="Google Shape;92;p13"/>
          <p:cNvCxnSpPr>
            <a:endCxn id="91" idx="3"/>
          </p:cNvCxnSpPr>
          <p:nvPr/>
        </p:nvCxnSpPr>
        <p:spPr>
          <a:xfrm flipH="1">
            <a:off x="1181886" y="4890873"/>
            <a:ext cx="2265900" cy="2265900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93" name="Google Shape;93;p13"/>
          <p:cNvCxnSpPr>
            <a:endCxn id="91" idx="5"/>
          </p:cNvCxnSpPr>
          <p:nvPr/>
        </p:nvCxnSpPr>
        <p:spPr>
          <a:xfrm>
            <a:off x="3447966" y="4882473"/>
            <a:ext cx="2265900" cy="2274300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94" name="Google Shape;94;p13"/>
          <p:cNvCxnSpPr>
            <a:stCxn id="91" idx="0"/>
          </p:cNvCxnSpPr>
          <p:nvPr/>
        </p:nvCxnSpPr>
        <p:spPr>
          <a:xfrm>
            <a:off x="3447876" y="1686189"/>
            <a:ext cx="0" cy="3204600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95" name="Google Shape;95;p13"/>
          <p:cNvSpPr/>
          <p:nvPr/>
        </p:nvSpPr>
        <p:spPr>
          <a:xfrm>
            <a:off x="813732" y="3657599"/>
            <a:ext cx="2080470" cy="119123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KEEP: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Don’t change and use written method.</a:t>
            </a:r>
            <a:endParaRPr/>
          </a:p>
        </p:txBody>
      </p:sp>
      <p:sp>
        <p:nvSpPr>
          <p:cNvPr id="96" name="Google Shape;96;p13"/>
          <p:cNvSpPr/>
          <p:nvPr/>
        </p:nvSpPr>
        <p:spPr>
          <a:xfrm>
            <a:off x="2593162" y="6330458"/>
            <a:ext cx="2080470" cy="119123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ADJUST: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Change one or both numbers to make a simpler problem.</a:t>
            </a:r>
            <a:endParaRPr/>
          </a:p>
        </p:txBody>
      </p:sp>
      <p:sp>
        <p:nvSpPr>
          <p:cNvPr id="97" name="Google Shape;97;p13"/>
          <p:cNvSpPr/>
          <p:nvPr/>
        </p:nvSpPr>
        <p:spPr>
          <a:xfrm>
            <a:off x="4102698" y="3699545"/>
            <a:ext cx="2080470" cy="119123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MENTAL: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Solve in my head.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