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65"/>
    <p:restoredTop sz="91743"/>
  </p:normalViewPr>
  <p:slideViewPr>
    <p:cSldViewPr snapToGrid="0" snapToObjects="1">
      <p:cViewPr varScale="1">
        <p:scale>
          <a:sx n="77" d="100"/>
          <a:sy n="77" d="100"/>
        </p:scale>
        <p:origin x="3384"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1/28/22</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dirty="0"/>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dirty="0"/>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1/28/22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1/28/22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1/28/22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1/28/22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1/28/22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1/28/22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1/28/22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1/28/22</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dirty="0"/>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A-MAZE-ing Race</a:t>
            </a:r>
          </a:p>
        </p:txBody>
      </p:sp>
      <p:sp>
        <p:nvSpPr>
          <p:cNvPr id="5" name="Rectangle 4">
            <a:extLst>
              <a:ext uri="{FF2B5EF4-FFF2-40B4-BE49-F238E27FC236}">
                <a16:creationId xmlns:a16="http://schemas.microsoft.com/office/drawing/2014/main" id="{532CA1A5-E9FE-E246-86D5-F8CF245A9224}"/>
              </a:ext>
            </a:extLst>
          </p:cNvPr>
          <p:cNvSpPr/>
          <p:nvPr/>
        </p:nvSpPr>
        <p:spPr>
          <a:xfrm>
            <a:off x="145657" y="712100"/>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Choose an open space that touches the space you are in to move. Tell how you solve the problem. If correct, move to the new space. You cannot cross dark lines. Be the first to get to the finish.</a:t>
            </a:r>
          </a:p>
        </p:txBody>
      </p:sp>
      <p:graphicFrame>
        <p:nvGraphicFramePr>
          <p:cNvPr id="2" name="Table 2">
            <a:extLst>
              <a:ext uri="{FF2B5EF4-FFF2-40B4-BE49-F238E27FC236}">
                <a16:creationId xmlns:a16="http://schemas.microsoft.com/office/drawing/2014/main" id="{9657F352-0986-1648-A64F-B3CF36BABD52}"/>
              </a:ext>
            </a:extLst>
          </p:cNvPr>
          <p:cNvGraphicFramePr>
            <a:graphicFrameLocks noGrp="1"/>
          </p:cNvGraphicFramePr>
          <p:nvPr>
            <p:extLst>
              <p:ext uri="{D42A27DB-BD31-4B8C-83A1-F6EECF244321}">
                <p14:modId xmlns:p14="http://schemas.microsoft.com/office/powerpoint/2010/main" val="2785367354"/>
              </p:ext>
            </p:extLst>
          </p:nvPr>
        </p:nvGraphicFramePr>
        <p:xfrm>
          <a:off x="253766" y="1512814"/>
          <a:ext cx="6180588" cy="6750342"/>
        </p:xfrm>
        <a:graphic>
          <a:graphicData uri="http://schemas.openxmlformats.org/drawingml/2006/table">
            <a:tbl>
              <a:tblPr firstRow="1" bandRow="1">
                <a:tableStyleId>{2D5ABB26-0587-4C30-8999-92F81FD0307C}</a:tableStyleId>
              </a:tblPr>
              <a:tblGrid>
                <a:gridCol w="1030098">
                  <a:extLst>
                    <a:ext uri="{9D8B030D-6E8A-4147-A177-3AD203B41FA5}">
                      <a16:colId xmlns:a16="http://schemas.microsoft.com/office/drawing/2014/main" val="4059113"/>
                    </a:ext>
                  </a:extLst>
                </a:gridCol>
                <a:gridCol w="1030098">
                  <a:extLst>
                    <a:ext uri="{9D8B030D-6E8A-4147-A177-3AD203B41FA5}">
                      <a16:colId xmlns:a16="http://schemas.microsoft.com/office/drawing/2014/main" val="3615059906"/>
                    </a:ext>
                  </a:extLst>
                </a:gridCol>
                <a:gridCol w="1030098">
                  <a:extLst>
                    <a:ext uri="{9D8B030D-6E8A-4147-A177-3AD203B41FA5}">
                      <a16:colId xmlns:a16="http://schemas.microsoft.com/office/drawing/2014/main" val="1342086754"/>
                    </a:ext>
                  </a:extLst>
                </a:gridCol>
                <a:gridCol w="1030098">
                  <a:extLst>
                    <a:ext uri="{9D8B030D-6E8A-4147-A177-3AD203B41FA5}">
                      <a16:colId xmlns:a16="http://schemas.microsoft.com/office/drawing/2014/main" val="291579606"/>
                    </a:ext>
                  </a:extLst>
                </a:gridCol>
                <a:gridCol w="1030098">
                  <a:extLst>
                    <a:ext uri="{9D8B030D-6E8A-4147-A177-3AD203B41FA5}">
                      <a16:colId xmlns:a16="http://schemas.microsoft.com/office/drawing/2014/main" val="31217920"/>
                    </a:ext>
                  </a:extLst>
                </a:gridCol>
                <a:gridCol w="1030098">
                  <a:extLst>
                    <a:ext uri="{9D8B030D-6E8A-4147-A177-3AD203B41FA5}">
                      <a16:colId xmlns:a16="http://schemas.microsoft.com/office/drawing/2014/main" val="1187512704"/>
                    </a:ext>
                  </a:extLst>
                </a:gridCol>
              </a:tblGrid>
              <a:tr h="1125057">
                <a:tc>
                  <a:txBody>
                    <a:bodyPr/>
                    <a:lstStyle/>
                    <a:p>
                      <a:pPr algn="ctr"/>
                      <a:r>
                        <a:rPr lang="en-US" sz="1800" dirty="0">
                          <a:solidFill>
                            <a:schemeClr val="bg1"/>
                          </a:solidFill>
                        </a:rPr>
                        <a:t>START</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r>
                        <a:rPr lang="en-US" sz="1800"/>
                        <a:t> 1.9 × 2</a:t>
                      </a:r>
                      <a:endParaRPr lang="en-US" sz="1800" dirty="0"/>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3.9 × 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0.6 × 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16 × 1.9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6 × 4.9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152410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3 × 7.9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7 × 2.9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9 × 0.3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0.8 × 0.3</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0.9 × 0.6</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8 × 6.3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7509479"/>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9 × 0.5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4.8 × 5</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4 × 0.8</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5.1 × 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50 × 4.2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8.7 × 0.4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1357613"/>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6.8 × 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5.9 × 0.3</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6 × 4.9</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7.7 × 7</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0.99 × 5</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3.5 × 0.2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878162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3.4 × 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2.8 × 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7.3 × 8</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11 × 7.9</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4 × 0.75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9.9 × 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4856171"/>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1.8 × 0.3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8 × 3.9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7 × 0.25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8.2 × 8</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6 × 9.8</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lang="en-US" sz="1800" dirty="0">
                          <a:solidFill>
                            <a:schemeClr val="bg1"/>
                          </a:solidFill>
                        </a:rPr>
                        <a:t>FINISH</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111490537"/>
                  </a:ext>
                </a:extLst>
              </a:tr>
            </a:tbl>
          </a:graphicData>
        </a:graphic>
      </p:graphicFrame>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TotalTime>
  <Words>155</Words>
  <Application>Microsoft Macintosh PowerPoint</Application>
  <PresentationFormat>Letter Paper (8.5x11 in)</PresentationFormat>
  <Paragraphs>39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Bay-Williams,Jennifer M</cp:lastModifiedBy>
  <cp:revision>10</cp:revision>
  <dcterms:created xsi:type="dcterms:W3CDTF">2020-12-31T15:11:03Z</dcterms:created>
  <dcterms:modified xsi:type="dcterms:W3CDTF">2022-01-28T19:44:09Z</dcterms:modified>
</cp:coreProperties>
</file>