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ACEED76-B3D8-4A9D-A9F8-E12BE636D1D2}">
  <a:tblStyle styleId="{1ACEED76-B3D8-4A9D-A9F8-E12BE636D1D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/>
          <p:nvPr>
            <p:ph idx="2" type="sldImg"/>
          </p:nvPr>
        </p:nvSpPr>
        <p:spPr>
          <a:xfrm>
            <a:off x="2271713" y="1143000"/>
            <a:ext cx="2314575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86" name="Google Shape;8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8" name="Google Shape;18;p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3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3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3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3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4"/>
          <p:cNvSpPr txBox="1"/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4"/>
          <p:cNvSpPr txBox="1"/>
          <p:nvPr>
            <p:ph idx="1" type="body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4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5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5"/>
          <p:cNvSpPr txBox="1"/>
          <p:nvPr>
            <p:ph idx="1" type="body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5"/>
          <p:cNvSpPr txBox="1"/>
          <p:nvPr>
            <p:ph idx="2" type="body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5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5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5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 txBox="1"/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6"/>
          <p:cNvSpPr txBox="1"/>
          <p:nvPr>
            <p:ph idx="1" type="body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3" name="Google Shape;43;p6"/>
          <p:cNvSpPr txBox="1"/>
          <p:nvPr>
            <p:ph idx="2" type="body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4" name="Google Shape;44;p6"/>
          <p:cNvSpPr txBox="1"/>
          <p:nvPr>
            <p:ph idx="3" type="body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b="1" sz="135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45" name="Google Shape;45;p6"/>
          <p:cNvSpPr txBox="1"/>
          <p:nvPr>
            <p:ph idx="4" type="body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6" name="Google Shape;46;p6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6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6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7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7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7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7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8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indent="-228600" lvl="2" marL="1371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indent="-228600" lvl="4" marL="22860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indent="-228600" lvl="5" marL="27432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indent="-228600" lvl="6" marL="32004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indent="-228600" lvl="7" marL="3657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indent="-228600" lvl="8" marL="41148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4325" lvl="3" marL="1828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4325" lvl="4" marL="22860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4325" lvl="5" marL="27432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4325" lvl="6" marL="32004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4325" lvl="7" marL="36576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4325" lvl="8" marL="4114800" marR="0" rtl="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b="0" i="0" sz="135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/>
          <p:cNvSpPr/>
          <p:nvPr/>
        </p:nvSpPr>
        <p:spPr>
          <a:xfrm>
            <a:off x="145657" y="145658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10</a:t>
            </a:r>
            <a:endParaRPr/>
          </a:p>
        </p:txBody>
      </p:sp>
      <p:sp>
        <p:nvSpPr>
          <p:cNvPr id="90" name="Google Shape;90;p13"/>
          <p:cNvSpPr/>
          <p:nvPr/>
        </p:nvSpPr>
        <p:spPr>
          <a:xfrm>
            <a:off x="145657" y="712100"/>
            <a:ext cx="6546456" cy="566442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l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Directions:</a:t>
            </a:r>
            <a:r>
              <a:rPr b="0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Deal six cards. Use four cards to make two addends with a sum as close to 10 as possible. Find the sum and show how you added. Record how far from 10 you are for each round.</a:t>
            </a:r>
            <a:endParaRPr/>
          </a:p>
        </p:txBody>
      </p:sp>
      <p:graphicFrame>
        <p:nvGraphicFramePr>
          <p:cNvPr id="91" name="Google Shape;91;p13"/>
          <p:cNvGraphicFramePr/>
          <p:nvPr/>
        </p:nvGraphicFramePr>
        <p:xfrm>
          <a:off x="236989" y="133664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{1ACEED76-B3D8-4A9D-A9F8-E12BE636D1D2}</a:tableStyleId>
              </a:tblPr>
              <a:tblGrid>
                <a:gridCol w="459300"/>
                <a:gridCol w="1375800"/>
                <a:gridCol w="3338825"/>
                <a:gridCol w="1082175"/>
              </a:tblGrid>
              <a:tr h="4455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800" u="none" cap="none" strike="noStrike"/>
                        <a:t>Round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My Cards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My Addition Problem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How Far from 10?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46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1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36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2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88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3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7067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4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52025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350" u="none" cap="none" strike="noStrike"/>
                        <a:t>5</a:t>
                      </a:r>
                      <a:endParaRPr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350" u="none" cap="none" strike="noStrike"/>
                    </a:p>
                  </a:txBody>
                  <a:tcPr marT="45725" marB="45725" marR="91450" marL="91450" anchor="ctr">
                    <a:lnL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