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7"/>
    <p:restoredTop sz="91723"/>
  </p:normalViewPr>
  <p:slideViewPr>
    <p:cSldViewPr snapToGrid="0" snapToObjects="1">
      <p:cViewPr>
        <p:scale>
          <a:sx n="150" d="100"/>
          <a:sy n="150" d="100"/>
        </p:scale>
        <p:origin x="1506" y="-32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Make 100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Deal six cards. Use four cards to make two addends with a sum as close to 100 as possible. Find the sum and show how you added. Record how far from 100 you are for each round.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6CBEC5F-7204-CD43-BF40-B6601D24D7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84966"/>
              </p:ext>
            </p:extLst>
          </p:nvPr>
        </p:nvGraphicFramePr>
        <p:xfrm>
          <a:off x="236989" y="1336645"/>
          <a:ext cx="6249797" cy="7132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0080">
                  <a:extLst>
                    <a:ext uri="{9D8B030D-6E8A-4147-A177-3AD203B41FA5}">
                      <a16:colId xmlns:a16="http://schemas.microsoft.com/office/drawing/2014/main" val="384989504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3090184401"/>
                    </a:ext>
                  </a:extLst>
                </a:gridCol>
                <a:gridCol w="3338818">
                  <a:extLst>
                    <a:ext uri="{9D8B030D-6E8A-4147-A177-3AD203B41FA5}">
                      <a16:colId xmlns:a16="http://schemas.microsoft.com/office/drawing/2014/main" val="2107051554"/>
                    </a:ext>
                  </a:extLst>
                </a:gridCol>
                <a:gridCol w="1082179">
                  <a:extLst>
                    <a:ext uri="{9D8B030D-6E8A-4147-A177-3AD203B41FA5}">
                      <a16:colId xmlns:a16="http://schemas.microsoft.com/office/drawing/2014/main" val="1503076400"/>
                    </a:ext>
                  </a:extLst>
                </a:gridCol>
              </a:tblGrid>
              <a:tr h="445566">
                <a:tc>
                  <a:txBody>
                    <a:bodyPr/>
                    <a:lstStyle/>
                    <a:p>
                      <a:pPr algn="ctr"/>
                      <a:r>
                        <a:rPr lang="en-US" sz="1350" dirty="0"/>
                        <a:t>Round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My Cards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My Addition Problem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How Far from 100?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17800413"/>
                  </a:ext>
                </a:extLst>
              </a:tr>
              <a:tr h="3346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264666"/>
                  </a:ext>
                </a:extLst>
              </a:tr>
              <a:tr h="33634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29362571"/>
                  </a:ext>
                </a:extLst>
              </a:tr>
              <a:tr h="3088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29001552"/>
                  </a:ext>
                </a:extLst>
              </a:tr>
              <a:tr h="37066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1071282"/>
                  </a:ext>
                </a:extLst>
              </a:tr>
              <a:tr h="85201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20317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62</Words>
  <Application>Microsoft Office PowerPoint</Application>
  <PresentationFormat>Letter Paper (8.5x11 in)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6</cp:revision>
  <dcterms:created xsi:type="dcterms:W3CDTF">2020-12-31T15:11:03Z</dcterms:created>
  <dcterms:modified xsi:type="dcterms:W3CDTF">2021-04-01T23:14:27Z</dcterms:modified>
</cp:coreProperties>
</file>