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4"/>
    <p:restoredTop sz="91690"/>
  </p:normalViewPr>
  <p:slideViewPr>
    <p:cSldViewPr snapToGrid="0" snapToObjects="1">
      <p:cViewPr varScale="1">
        <p:scale>
          <a:sx n="84" d="100"/>
          <a:sy n="84" d="100"/>
        </p:scale>
        <p:origin x="360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11/6/21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11/6/21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11/6/21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11/6/21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11/6/21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11/6/21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11/6/21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11/6/21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28281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Make 1 — Fractions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311544" y="712100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Deal six cards. Use four cards to make 2 fractions with a sum as close to 1 as possible. </a:t>
            </a:r>
          </a:p>
          <a:p>
            <a:r>
              <a:rPr lang="en-US" sz="1000" dirty="0">
                <a:solidFill>
                  <a:schemeClr val="tx1"/>
                </a:solidFill>
              </a:rPr>
              <a:t>Find the sum and show how you added. Record how far from 1 you are for each round.</a:t>
            </a:r>
          </a:p>
        </p:txBody>
      </p:sp>
      <p:graphicFrame>
        <p:nvGraphicFramePr>
          <p:cNvPr id="6" name="Google Shape;91;p13">
            <a:extLst>
              <a:ext uri="{FF2B5EF4-FFF2-40B4-BE49-F238E27FC236}">
                <a16:creationId xmlns:a16="http://schemas.microsoft.com/office/drawing/2014/main" id="{D31F97D3-3D8E-2F41-89D7-975CC259E95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95230513"/>
              </p:ext>
            </p:extLst>
          </p:nvPr>
        </p:nvGraphicFramePr>
        <p:xfrm>
          <a:off x="290835" y="1278542"/>
          <a:ext cx="6256100" cy="7720208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6541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53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744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21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2593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1" u="none" strike="noStrike" cap="none" dirty="0"/>
                        <a:t>Round</a:t>
                      </a:r>
                      <a:endParaRPr lang="en-US" sz="1350" b="1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1" u="none" strike="noStrike" cap="none" dirty="0"/>
                        <a:t>My Cards</a:t>
                      </a:r>
                      <a:endParaRPr lang="en-US" b="1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1" u="none" strike="noStrike" cap="none" dirty="0"/>
                        <a:t>My Addition Problem</a:t>
                      </a:r>
                      <a:endParaRPr lang="en-US" b="1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1" u="none" strike="noStrike" cap="none" dirty="0"/>
                        <a:t>How Far From 1?</a:t>
                      </a:r>
                      <a:endParaRPr lang="en-US" b="1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722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u="none" strike="noStrike" cap="none" dirty="0"/>
                        <a:t>1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722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u="none" strike="noStrike" cap="none" dirty="0"/>
                        <a:t>2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722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u="none" strike="noStrike" cap="none" dirty="0"/>
                        <a:t>3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722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u="none" strike="noStrike" cap="none" dirty="0"/>
                        <a:t>4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722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u="none" strike="noStrike" cap="none" dirty="0"/>
                        <a:t>5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7828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50" marR="91450" marT="45725" marB="45725" anchor="ctr">
                    <a:lnL w="19050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</a:txBody>
                  <a:tcPr marL="91450" marR="91450" marT="45725" marB="45725" anchor="ctr">
                    <a:lnL w="1905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u="none" strike="noStrike" cap="none" dirty="0"/>
                        <a:t>Total Score:</a:t>
                      </a:r>
                      <a:endParaRPr sz="1350" u="none" strike="noStrike" cap="none" dirty="0"/>
                    </a:p>
                  </a:txBody>
                  <a:tcPr marL="91450" marR="91450" marT="45725" marB="45725" anchor="ctr">
                    <a:lnL w="1905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</a:txBody>
                  <a:tcPr marL="91450" marR="91450" marT="45725" marB="45725" anchor="ctr">
                    <a:lnL w="1905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934364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</TotalTime>
  <Words>67</Words>
  <Application>Microsoft Macintosh PowerPoint</Application>
  <PresentationFormat>Letter Paper (8.5x11 in)</PresentationFormat>
  <Paragraphs>34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Bay-Williams,Jennifer M</cp:lastModifiedBy>
  <cp:revision>12</cp:revision>
  <dcterms:created xsi:type="dcterms:W3CDTF">2020-12-31T15:11:03Z</dcterms:created>
  <dcterms:modified xsi:type="dcterms:W3CDTF">2021-11-06T19:18:43Z</dcterms:modified>
</cp:coreProperties>
</file>