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3"/>
  </p:notesMasterIdLst>
  <p:sldIdLst>
    <p:sldId id="256" r:id="rId2"/>
  </p:sldIdLst>
  <p:sldSz cx="6858000" cy="9144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1ACEED76-B3D8-4A9D-A9F8-E12BE636D1D2}">
  <a:tblStyle styleId="{1ACEED76-B3D8-4A9D-A9F8-E12BE636D1D2}" styleName="Table_0">
    <a:wholeTbl>
      <a:tcTxStyle b="off" i="off">
        <a:font>
          <a:latin typeface="Calibri"/>
          <a:ea typeface="Calibri"/>
          <a:cs typeface="Calibri"/>
        </a:font>
        <a:schemeClr val="dk1"/>
      </a:tcTxStyle>
      <a:tcStyle>
        <a:tcBdr>
          <a:left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FFFFFF">
              <a:alpha val="0"/>
            </a:srgbClr>
          </a:solidFill>
        </a:fill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26"/>
  </p:normalViewPr>
  <p:slideViewPr>
    <p:cSldViewPr snapToGrid="0" showGuides="1">
      <p:cViewPr varScale="1">
        <p:scale>
          <a:sx n="79" d="100"/>
          <a:sy n="79" d="100"/>
        </p:scale>
        <p:origin x="588" y="108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ori Mirsadjadi (she/her/hers)" userId="829506b3-188b-40ef-b775-a5ec767efb4e" providerId="ADAL" clId="{BE273663-0D85-43A8-B65F-5EFC81DC5CE0}"/>
    <pc:docChg chg="modSld">
      <pc:chgData name="Tori Mirsadjadi (she/her/hers)" userId="829506b3-188b-40ef-b775-a5ec767efb4e" providerId="ADAL" clId="{BE273663-0D85-43A8-B65F-5EFC81DC5CE0}" dt="2021-11-08T21:01:39.792" v="0" actId="20577"/>
      <pc:docMkLst>
        <pc:docMk/>
      </pc:docMkLst>
      <pc:sldChg chg="modSp mod">
        <pc:chgData name="Tori Mirsadjadi (she/her/hers)" userId="829506b3-188b-40ef-b775-a5ec767efb4e" providerId="ADAL" clId="{BE273663-0D85-43A8-B65F-5EFC81DC5CE0}" dt="2021-11-08T21:01:39.792" v="0" actId="20577"/>
        <pc:sldMkLst>
          <pc:docMk/>
          <pc:sldMk cId="0" sldId="256"/>
        </pc:sldMkLst>
        <pc:spChg chg="mod">
          <ac:chgData name="Tori Mirsadjadi (she/her/hers)" userId="829506b3-188b-40ef-b775-a5ec767efb4e" providerId="ADAL" clId="{BE273663-0D85-43A8-B65F-5EFC81DC5CE0}" dt="2021-11-08T21:01:39.792" v="0" actId="20577"/>
          <ac:spMkLst>
            <pc:docMk/>
            <pc:sldMk cId="0" sldId="256"/>
            <ac:spMk id="90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2271713" y="1143000"/>
            <a:ext cx="2314575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6" name="Google Shape;86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87" name="Google Shape;87;p1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1</a:t>
            </a:fld>
            <a:endParaRPr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2"/>
          <p:cNvSpPr txBox="1"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Calibri"/>
              <a:buNone/>
              <a:defRPr sz="45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2"/>
          <p:cNvSpPr txBox="1"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1pPr>
            <a:lvl2pPr lvl="1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2pPr>
            <a:lvl3pPr lvl="2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/>
            </a:lvl3pPr>
            <a:lvl4pPr lvl="3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lvl="4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lvl="5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>
            <a:endParaRPr/>
          </a:p>
        </p:txBody>
      </p:sp>
      <p:sp>
        <p:nvSpPr>
          <p:cNvPr id="18" name="Google Shape;18;p2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19" name="Google Shape;19;p2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20" name="Google Shape;20;p2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1"/>
          <p:cNvSpPr txBox="1"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11"/>
          <p:cNvSpPr txBox="1">
            <a:spLocks noGrp="1"/>
          </p:cNvSpPr>
          <p:nvPr>
            <p:ph type="body" idx="1"/>
          </p:nvPr>
        </p:nvSpPr>
        <p:spPr>
          <a:xfrm rot="5400000">
            <a:off x="528108" y="2377546"/>
            <a:ext cx="5801784" cy="5915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11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76" name="Google Shape;76;p11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77" name="Google Shape;77;p11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2"/>
          <p:cNvSpPr txBox="1">
            <a:spLocks noGrp="1"/>
          </p:cNvSpPr>
          <p:nvPr>
            <p:ph type="title"/>
          </p:nvPr>
        </p:nvSpPr>
        <p:spPr>
          <a:xfrm rot="5400000">
            <a:off x="1772576" y="3622015"/>
            <a:ext cx="7749117" cy="14787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12"/>
          <p:cNvSpPr txBox="1">
            <a:spLocks noGrp="1"/>
          </p:cNvSpPr>
          <p:nvPr>
            <p:ph type="body" idx="1"/>
          </p:nvPr>
        </p:nvSpPr>
        <p:spPr>
          <a:xfrm rot="5400000">
            <a:off x="-1227799" y="2186121"/>
            <a:ext cx="7749117" cy="43505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1" name="Google Shape;81;p12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82" name="Google Shape;82;p12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83" name="Google Shape;83;p12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3"/>
          <p:cNvSpPr txBox="1"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3"/>
          <p:cNvSpPr txBox="1"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3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25" name="Google Shape;25;p3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26" name="Google Shape;26;p3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4"/>
          <p:cNvSpPr txBox="1"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Calibri"/>
              <a:buNone/>
              <a:defRPr sz="45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4"/>
          <p:cNvSpPr txBox="1"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500"/>
              <a:buNone/>
              <a:defRPr sz="15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350"/>
              <a:buNone/>
              <a:defRPr sz="135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4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31" name="Google Shape;31;p4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32" name="Google Shape;32;p4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5"/>
          <p:cNvSpPr txBox="1"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5"/>
          <p:cNvSpPr txBox="1">
            <a:spLocks noGrp="1"/>
          </p:cNvSpPr>
          <p:nvPr>
            <p:ph type="body" idx="1"/>
          </p:nvPr>
        </p:nvSpPr>
        <p:spPr>
          <a:xfrm>
            <a:off x="471488" y="2434167"/>
            <a:ext cx="2914650" cy="58017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6" name="Google Shape;36;p5"/>
          <p:cNvSpPr txBox="1">
            <a:spLocks noGrp="1"/>
          </p:cNvSpPr>
          <p:nvPr>
            <p:ph type="body" idx="2"/>
          </p:nvPr>
        </p:nvSpPr>
        <p:spPr>
          <a:xfrm>
            <a:off x="3471863" y="2434167"/>
            <a:ext cx="2914650" cy="58017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7" name="Google Shape;37;p5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38" name="Google Shape;38;p5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39" name="Google Shape;39;p5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6"/>
          <p:cNvSpPr txBox="1"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6"/>
          <p:cNvSpPr txBox="1"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 b="1"/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 b="1"/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9pPr>
          </a:lstStyle>
          <a:p>
            <a:endParaRPr/>
          </a:p>
        </p:txBody>
      </p:sp>
      <p:sp>
        <p:nvSpPr>
          <p:cNvPr id="43" name="Google Shape;43;p6"/>
          <p:cNvSpPr txBox="1">
            <a:spLocks noGrp="1"/>
          </p:cNvSpPr>
          <p:nvPr>
            <p:ph type="body" idx="2"/>
          </p:nvPr>
        </p:nvSpPr>
        <p:spPr>
          <a:xfrm>
            <a:off x="472381" y="3340100"/>
            <a:ext cx="2901255" cy="49127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4" name="Google Shape;44;p6"/>
          <p:cNvSpPr txBox="1">
            <a:spLocks noGrp="1"/>
          </p:cNvSpPr>
          <p:nvPr>
            <p:ph type="body" idx="3"/>
          </p:nvPr>
        </p:nvSpPr>
        <p:spPr>
          <a:xfrm>
            <a:off x="3471863" y="2241551"/>
            <a:ext cx="2915543" cy="10985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 b="1"/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 b="1"/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9pPr>
          </a:lstStyle>
          <a:p>
            <a:endParaRPr/>
          </a:p>
        </p:txBody>
      </p:sp>
      <p:sp>
        <p:nvSpPr>
          <p:cNvPr id="45" name="Google Shape;45;p6"/>
          <p:cNvSpPr txBox="1">
            <a:spLocks noGrp="1"/>
          </p:cNvSpPr>
          <p:nvPr>
            <p:ph type="body" idx="4"/>
          </p:nvPr>
        </p:nvSpPr>
        <p:spPr>
          <a:xfrm>
            <a:off x="3471863" y="3340100"/>
            <a:ext cx="2915543" cy="49127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6" name="Google Shape;46;p6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47" name="Google Shape;47;p6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48" name="Google Shape;48;p6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7"/>
          <p:cNvSpPr txBox="1"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7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52" name="Google Shape;52;p7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53" name="Google Shape;53;p7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8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56" name="Google Shape;56;p8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57" name="Google Shape;57;p8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9"/>
          <p:cNvSpPr txBox="1"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9"/>
          <p:cNvSpPr txBox="1">
            <a:spLocks noGrp="1"/>
          </p:cNvSpPr>
          <p:nvPr>
            <p:ph type="body" idx="1"/>
          </p:nvPr>
        </p:nvSpPr>
        <p:spPr>
          <a:xfrm>
            <a:off x="2915543" y="1316569"/>
            <a:ext cx="3471863" cy="64981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619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  <a:defRPr sz="2100"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4pPr>
            <a:lvl5pPr marL="2286000" lvl="4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5pPr>
            <a:lvl6pPr marL="2743200" lvl="5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6pPr>
            <a:lvl7pPr marL="3200400" lvl="6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7pPr>
            <a:lvl8pPr marL="3657600" lvl="7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8pPr>
            <a:lvl9pPr marL="4114800" lvl="8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9pPr>
          </a:lstStyle>
          <a:p>
            <a:endParaRPr/>
          </a:p>
        </p:txBody>
      </p:sp>
      <p:sp>
        <p:nvSpPr>
          <p:cNvPr id="61" name="Google Shape;61;p9"/>
          <p:cNvSpPr txBox="1">
            <a:spLocks noGrp="1"/>
          </p:cNvSpPr>
          <p:nvPr>
            <p:ph type="body" idx="2"/>
          </p:nvPr>
        </p:nvSpPr>
        <p:spPr>
          <a:xfrm>
            <a:off x="472381" y="2743200"/>
            <a:ext cx="2211884" cy="50821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9pPr>
          </a:lstStyle>
          <a:p>
            <a:endParaRPr/>
          </a:p>
        </p:txBody>
      </p:sp>
      <p:sp>
        <p:nvSpPr>
          <p:cNvPr id="62" name="Google Shape;62;p9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63" name="Google Shape;63;p9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64" name="Google Shape;64;p9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0"/>
          <p:cNvSpPr txBox="1"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0"/>
          <p:cNvSpPr>
            <a:spLocks noGrp="1"/>
          </p:cNvSpPr>
          <p:nvPr>
            <p:ph type="pic" idx="2"/>
          </p:nvPr>
        </p:nvSpPr>
        <p:spPr>
          <a:xfrm>
            <a:off x="2915543" y="1316569"/>
            <a:ext cx="3471863" cy="64981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None/>
              <a:defRPr sz="2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68" name="Google Shape;68;p10"/>
          <p:cNvSpPr txBox="1">
            <a:spLocks noGrp="1"/>
          </p:cNvSpPr>
          <p:nvPr>
            <p:ph type="body" idx="1"/>
          </p:nvPr>
        </p:nvSpPr>
        <p:spPr>
          <a:xfrm>
            <a:off x="472381" y="2743200"/>
            <a:ext cx="2211884" cy="50821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9pPr>
          </a:lstStyle>
          <a:p>
            <a:endParaRPr/>
          </a:p>
        </p:txBody>
      </p:sp>
      <p:sp>
        <p:nvSpPr>
          <p:cNvPr id="69" name="Google Shape;69;p10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70" name="Google Shape;70;p10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71" name="Google Shape;71;p10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  <a:defRPr sz="3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1"/>
          <p:cNvSpPr txBox="1"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3619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  <a:defRPr sz="2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238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1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13" name="Google Shape;13;p1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14" name="Google Shape;14;p1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dirty="0"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3"/>
          <p:cNvSpPr/>
          <p:nvPr/>
        </p:nvSpPr>
        <p:spPr>
          <a:xfrm>
            <a:off x="145657" y="145658"/>
            <a:ext cx="6546456" cy="566442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Make 10 — Fractions</a:t>
            </a:r>
            <a:endParaRPr b="1" dirty="0"/>
          </a:p>
        </p:txBody>
      </p:sp>
      <p:sp>
        <p:nvSpPr>
          <p:cNvPr id="90" name="Google Shape;90;p13"/>
          <p:cNvSpPr/>
          <p:nvPr/>
        </p:nvSpPr>
        <p:spPr>
          <a:xfrm>
            <a:off x="236989" y="668618"/>
            <a:ext cx="6026543" cy="566442"/>
          </a:xfrm>
          <a:prstGeom prst="rect">
            <a:avLst/>
          </a:prstGeom>
          <a:noFill/>
          <a:ln w="127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Directions:</a:t>
            </a:r>
            <a:r>
              <a:rPr lang="en-US" sz="10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Deal eight cards. Use six cards to make two </a:t>
            </a:r>
            <a:r>
              <a:rPr lang="en-US"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mixed numbers </a:t>
            </a:r>
            <a:r>
              <a:rPr lang="en-US" sz="10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with a sum as close to 10 as possible. Find the sum and show how you added. Record how far from 10 you are for each round.</a:t>
            </a:r>
            <a:endParaRPr dirty="0"/>
          </a:p>
        </p:txBody>
      </p:sp>
      <p:graphicFrame>
        <p:nvGraphicFramePr>
          <p:cNvPr id="6" name="Google Shape;91;p13">
            <a:extLst>
              <a:ext uri="{FF2B5EF4-FFF2-40B4-BE49-F238E27FC236}">
                <a16:creationId xmlns:a16="http://schemas.microsoft.com/office/drawing/2014/main" id="{346ECDA0-6181-864D-B235-53D9AF5B622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58370597"/>
              </p:ext>
            </p:extLst>
          </p:nvPr>
        </p:nvGraphicFramePr>
        <p:xfrm>
          <a:off x="290835" y="1278542"/>
          <a:ext cx="6256100" cy="7720208"/>
        </p:xfrm>
        <a:graphic>
          <a:graphicData uri="http://schemas.openxmlformats.org/drawingml/2006/table">
            <a:tbl>
              <a:tblPr firstRow="1" bandRow="1">
                <a:noFill/>
                <a:tableStyleId>{1ACEED76-B3D8-4A9D-A9F8-E12BE636D1D2}</a:tableStyleId>
              </a:tblPr>
              <a:tblGrid>
                <a:gridCol w="65411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4539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1744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821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82593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350" b="1" u="none" strike="noStrike" cap="none" dirty="0"/>
                        <a:t>Round</a:t>
                      </a:r>
                      <a:endParaRPr lang="en-US" sz="1350" b="1" dirty="0"/>
                    </a:p>
                  </a:txBody>
                  <a:tcPr marL="91450" marR="91450" marT="45725" marB="457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350" b="1" u="none" strike="noStrike" cap="none" dirty="0"/>
                        <a:t>My Cards</a:t>
                      </a:r>
                      <a:endParaRPr lang="en-US" b="1" dirty="0"/>
                    </a:p>
                  </a:txBody>
                  <a:tcPr marL="91450" marR="91450" marT="45725" marB="457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350" b="1" u="none" strike="noStrike" cap="none" dirty="0"/>
                        <a:t>My Addition Problem</a:t>
                      </a:r>
                      <a:endParaRPr lang="en-US" b="1" dirty="0"/>
                    </a:p>
                  </a:txBody>
                  <a:tcPr marL="91450" marR="91450" marT="45725" marB="457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350" b="1" u="none" strike="noStrike" cap="none" dirty="0"/>
                        <a:t>How Far From 10?</a:t>
                      </a:r>
                      <a:endParaRPr lang="en-US" b="1" dirty="0"/>
                    </a:p>
                  </a:txBody>
                  <a:tcPr marL="91450" marR="91450" marT="45725" marB="457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272275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350" u="none" strike="noStrike" cap="none" dirty="0"/>
                        <a:t>1</a:t>
                      </a:r>
                      <a:endParaRPr dirty="0"/>
                    </a:p>
                  </a:txBody>
                  <a:tcPr marL="91450" marR="91450" marT="45725" marB="457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350" u="none" strike="noStrike" cap="none" dirty="0"/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350" u="none" strike="noStrike" cap="none" dirty="0"/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350" u="none" strike="noStrike" cap="none" dirty="0"/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350" u="none" strike="noStrike" cap="none" dirty="0"/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350" u="none" strike="noStrike" cap="none" dirty="0"/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350" u="none" strike="noStrike" cap="none" dirty="0"/>
                    </a:p>
                  </a:txBody>
                  <a:tcPr marL="91450" marR="91450" marT="45725" marB="457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350" u="none" strike="noStrike" cap="none" dirty="0"/>
                    </a:p>
                  </a:txBody>
                  <a:tcPr marL="91450" marR="91450" marT="45725" marB="457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350" u="none" strike="noStrike" cap="none" dirty="0"/>
                    </a:p>
                  </a:txBody>
                  <a:tcPr marL="91450" marR="91450" marT="45725" marB="457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72275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350" u="none" strike="noStrike" cap="none" dirty="0"/>
                        <a:t>2</a:t>
                      </a:r>
                      <a:endParaRPr dirty="0"/>
                    </a:p>
                  </a:txBody>
                  <a:tcPr marL="91450" marR="91450" marT="45725" marB="457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350" u="none" strike="noStrike" cap="none" dirty="0"/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350" u="none" strike="noStrike" cap="none" dirty="0"/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350" u="none" strike="noStrike" cap="none" dirty="0"/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350" u="none" strike="noStrike" cap="none" dirty="0"/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350" u="none" strike="noStrike" cap="none" dirty="0"/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350" u="none" strike="noStrike" cap="none" dirty="0"/>
                    </a:p>
                  </a:txBody>
                  <a:tcPr marL="91450" marR="91450" marT="45725" marB="457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350" u="none" strike="noStrike" cap="none" dirty="0"/>
                    </a:p>
                  </a:txBody>
                  <a:tcPr marL="91450" marR="91450" marT="45725" marB="457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350" u="none" strike="noStrike" cap="none" dirty="0"/>
                    </a:p>
                  </a:txBody>
                  <a:tcPr marL="91450" marR="91450" marT="45725" marB="457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272275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350" u="none" strike="noStrike" cap="none" dirty="0"/>
                        <a:t>3</a:t>
                      </a:r>
                      <a:endParaRPr dirty="0"/>
                    </a:p>
                  </a:txBody>
                  <a:tcPr marL="91450" marR="91450" marT="45725" marB="457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350" u="none" strike="noStrike" cap="none" dirty="0"/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350" u="none" strike="noStrike" cap="none" dirty="0"/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350" u="none" strike="noStrike" cap="none" dirty="0"/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350" u="none" strike="noStrike" cap="none" dirty="0"/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350" u="none" strike="noStrike" cap="none" dirty="0"/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350" u="none" strike="noStrike" cap="none" dirty="0"/>
                    </a:p>
                  </a:txBody>
                  <a:tcPr marL="91450" marR="91450" marT="45725" marB="457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350" u="none" strike="noStrike" cap="none" dirty="0"/>
                    </a:p>
                  </a:txBody>
                  <a:tcPr marL="91450" marR="91450" marT="45725" marB="457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350" u="none" strike="noStrike" cap="none" dirty="0"/>
                    </a:p>
                  </a:txBody>
                  <a:tcPr marL="91450" marR="91450" marT="45725" marB="457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272275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350" u="none" strike="noStrike" cap="none" dirty="0"/>
                        <a:t>4</a:t>
                      </a:r>
                      <a:endParaRPr dirty="0"/>
                    </a:p>
                  </a:txBody>
                  <a:tcPr marL="91450" marR="91450" marT="45725" marB="457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350" u="none" strike="noStrike" cap="none" dirty="0"/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350" u="none" strike="noStrike" cap="none" dirty="0"/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350" u="none" strike="noStrike" cap="none" dirty="0"/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350" u="none" strike="noStrike" cap="none" dirty="0"/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350" u="none" strike="noStrike" cap="none" dirty="0"/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350" u="none" strike="noStrike" cap="none" dirty="0"/>
                    </a:p>
                  </a:txBody>
                  <a:tcPr marL="91450" marR="91450" marT="45725" marB="457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350" u="none" strike="noStrike" cap="none" dirty="0"/>
                    </a:p>
                  </a:txBody>
                  <a:tcPr marL="91450" marR="91450" marT="45725" marB="457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350" u="none" strike="noStrike" cap="none" dirty="0"/>
                    </a:p>
                  </a:txBody>
                  <a:tcPr marL="91450" marR="91450" marT="45725" marB="457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272275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350" u="none" strike="noStrike" cap="none" dirty="0"/>
                        <a:t>5</a:t>
                      </a:r>
                      <a:endParaRPr dirty="0"/>
                    </a:p>
                  </a:txBody>
                  <a:tcPr marL="91450" marR="91450" marT="45725" marB="457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350" u="none" strike="noStrike" cap="none" dirty="0"/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350" u="none" strike="noStrike" cap="none" dirty="0"/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350" u="none" strike="noStrike" cap="none" dirty="0"/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350" u="none" strike="noStrike" cap="none" dirty="0"/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350" u="none" strike="noStrike" cap="none" dirty="0"/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350" u="none" strike="noStrike" cap="none" dirty="0"/>
                    </a:p>
                  </a:txBody>
                  <a:tcPr marL="91450" marR="91450" marT="45725" marB="457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350" u="none" strike="noStrike" cap="none" dirty="0"/>
                    </a:p>
                  </a:txBody>
                  <a:tcPr marL="91450" marR="91450" marT="45725" marB="457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350" u="none" strike="noStrike" cap="none" dirty="0"/>
                    </a:p>
                  </a:txBody>
                  <a:tcPr marL="91450" marR="91450" marT="45725" marB="457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87828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dirty="0"/>
                    </a:p>
                  </a:txBody>
                  <a:tcPr marL="91450" marR="91450" marT="45725" marB="45725" anchor="ctr">
                    <a:lnL w="19050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 algn="ctr">
                      <a:noFill/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350" u="none" strike="noStrike" cap="none" dirty="0"/>
                    </a:p>
                  </a:txBody>
                  <a:tcPr marL="91450" marR="91450" marT="45725" marB="45725" anchor="ctr">
                    <a:lnL w="19050" cap="flat" cmpd="sng" algn="ctr">
                      <a:noFill/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 algn="ctr">
                      <a:noFill/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350" u="none" strike="noStrike" cap="none" dirty="0"/>
                        <a:t>Total Score:</a:t>
                      </a:r>
                      <a:endParaRPr sz="1350" u="none" strike="noStrike" cap="none" dirty="0"/>
                    </a:p>
                  </a:txBody>
                  <a:tcPr marL="91450" marR="91450" marT="45725" marB="45725" anchor="ctr">
                    <a:lnL w="19050" cap="flat" cmpd="sng" algn="ctr">
                      <a:noFill/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 algn="ctr">
                      <a:noFill/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350" u="none" strike="noStrike" cap="none" dirty="0"/>
                    </a:p>
                  </a:txBody>
                  <a:tcPr marL="91450" marR="91450" marT="45725" marB="45725" anchor="ctr">
                    <a:lnL w="19050" cap="flat" cmpd="sng" algn="ctr">
                      <a:noFill/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29343644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68</Words>
  <Application>Microsoft Office PowerPoint</Application>
  <PresentationFormat>On-screen Show (4:3)</PresentationFormat>
  <Paragraphs>33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lastModifiedBy>Tori Mirsadjadi (she/her/hers)</cp:lastModifiedBy>
  <cp:revision>5</cp:revision>
  <dcterms:modified xsi:type="dcterms:W3CDTF">2021-11-08T21:01:49Z</dcterms:modified>
</cp:coreProperties>
</file>