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CEED76-B3D8-4A9D-A9F8-E12BE636D1D2}">
  <a:tblStyle styleId="{1ACEED76-B3D8-4A9D-A9F8-E12BE636D1D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howGuides="1">
      <p:cViewPr varScale="1">
        <p:scale>
          <a:sx n="78" d="100"/>
          <a:sy n="78" d="100"/>
        </p:scale>
        <p:origin x="3160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88287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—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Decimals</a:t>
            </a:r>
            <a:endParaRPr b="1" dirty="0"/>
          </a:p>
        </p:txBody>
      </p:sp>
      <p:sp>
        <p:nvSpPr>
          <p:cNvPr id="90" name="Google Shape;90;p13"/>
          <p:cNvSpPr/>
          <p:nvPr/>
        </p:nvSpPr>
        <p:spPr>
          <a:xfrm>
            <a:off x="311065" y="712100"/>
            <a:ext cx="5957327" cy="566442"/>
          </a:xfrm>
          <a:prstGeom prst="rect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Deal six cards. Use four cards to make 2 two-digit decimals with a sum as close to 10 as possible. Find the sum and show how you added. Record how far from 10 you are for each round.</a:t>
            </a:r>
            <a:endParaRPr dirty="0"/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1930577112"/>
              </p:ext>
            </p:extLst>
          </p:nvPr>
        </p:nvGraphicFramePr>
        <p:xfrm>
          <a:off x="290835" y="1278542"/>
          <a:ext cx="6256100" cy="7720208"/>
        </p:xfrm>
        <a:graphic>
          <a:graphicData uri="http://schemas.openxmlformats.org/drawingml/2006/table">
            <a:tbl>
              <a:tblPr firstRow="1" bandRow="1">
                <a:noFill/>
                <a:tableStyleId>{1ACEED76-B3D8-4A9D-A9F8-E12BE636D1D2}</a:tableStyleId>
              </a:tblPr>
              <a:tblGrid>
                <a:gridCol w="654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259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Round</a:t>
                      </a:r>
                      <a:endParaRPr lang="en-US" sz="1350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Cards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My Addition Problem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u="none" strike="noStrike" cap="none" dirty="0"/>
                        <a:t>How Far From 10?</a:t>
                      </a:r>
                      <a:endParaRPr lang="en-US" b="1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82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/>
                        <a:t>Total Score:</a:t>
                      </a: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u="none" strike="noStrike" cap="none" dirty="0"/>
                    </a:p>
                  </a:txBody>
                  <a:tcPr marL="91450" marR="91450" marT="45725" marB="45725" anchor="ctr">
                    <a:lnL w="1905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34364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68</Words>
  <Application>Microsoft Macintosh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Bay-Williams,Jennifer M</cp:lastModifiedBy>
  <cp:revision>3</cp:revision>
  <dcterms:modified xsi:type="dcterms:W3CDTF">2021-11-06T19:05:09Z</dcterms:modified>
</cp:coreProperties>
</file>