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54"/>
    <p:restoredTop sz="91745"/>
  </p:normalViewPr>
  <p:slideViewPr>
    <p:cSldViewPr snapToGrid="0" snapToObjects="1">
      <p:cViewPr>
        <p:scale>
          <a:sx n="90" d="100"/>
          <a:sy n="90" d="100"/>
        </p:scale>
        <p:origin x="34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12/9/21</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12/9/21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12/9/21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12/9/21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12/9/21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12/9/21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12/9/21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12/9/21</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236989" y="243141"/>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Make the Product ______ (Decimals)</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12100"/>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Select a target. Deal six cards. Use four cards to make two decimal factors with a product as close to the target as possible. Find the product and show how you multiplied. Record how far from the target you are for each round. This is your score for each round. Low score after 5 rounds wins.</a:t>
            </a:r>
          </a:p>
        </p:txBody>
      </p:sp>
      <p:graphicFrame>
        <p:nvGraphicFramePr>
          <p:cNvPr id="2" name="Table 2">
            <a:extLst>
              <a:ext uri="{FF2B5EF4-FFF2-40B4-BE49-F238E27FC236}">
                <a16:creationId xmlns:a16="http://schemas.microsoft.com/office/drawing/2014/main" id="{16CBEC5F-7204-CD43-BF40-B6601D24D742}"/>
              </a:ext>
            </a:extLst>
          </p:cNvPr>
          <p:cNvGraphicFramePr>
            <a:graphicFrameLocks noGrp="1"/>
          </p:cNvGraphicFramePr>
          <p:nvPr>
            <p:extLst>
              <p:ext uri="{D42A27DB-BD31-4B8C-83A1-F6EECF244321}">
                <p14:modId xmlns:p14="http://schemas.microsoft.com/office/powerpoint/2010/main" val="1912696131"/>
              </p:ext>
            </p:extLst>
          </p:nvPr>
        </p:nvGraphicFramePr>
        <p:xfrm>
          <a:off x="287141" y="1278542"/>
          <a:ext cx="6263488" cy="6832845"/>
        </p:xfrm>
        <a:graphic>
          <a:graphicData uri="http://schemas.openxmlformats.org/drawingml/2006/table">
            <a:tbl>
              <a:tblPr firstRow="1" bandRow="1">
                <a:tableStyleId>{2D5ABB26-0587-4C30-8999-92F81FD0307C}</a:tableStyleId>
              </a:tblPr>
              <a:tblGrid>
                <a:gridCol w="459840">
                  <a:extLst>
                    <a:ext uri="{9D8B030D-6E8A-4147-A177-3AD203B41FA5}">
                      <a16:colId xmlns:a16="http://schemas.microsoft.com/office/drawing/2014/main" val="3849895040"/>
                    </a:ext>
                  </a:extLst>
                </a:gridCol>
                <a:gridCol w="1377422">
                  <a:extLst>
                    <a:ext uri="{9D8B030D-6E8A-4147-A177-3AD203B41FA5}">
                      <a16:colId xmlns:a16="http://schemas.microsoft.com/office/drawing/2014/main" val="3090184401"/>
                    </a:ext>
                  </a:extLst>
                </a:gridCol>
                <a:gridCol w="3342767">
                  <a:extLst>
                    <a:ext uri="{9D8B030D-6E8A-4147-A177-3AD203B41FA5}">
                      <a16:colId xmlns:a16="http://schemas.microsoft.com/office/drawing/2014/main" val="2107051554"/>
                    </a:ext>
                  </a:extLst>
                </a:gridCol>
                <a:gridCol w="1083459">
                  <a:extLst>
                    <a:ext uri="{9D8B030D-6E8A-4147-A177-3AD203B41FA5}">
                      <a16:colId xmlns:a16="http://schemas.microsoft.com/office/drawing/2014/main" val="1503076400"/>
                    </a:ext>
                  </a:extLst>
                </a:gridCol>
              </a:tblGrid>
              <a:tr h="371618">
                <a:tc>
                  <a:txBody>
                    <a:bodyPr/>
                    <a:lstStyle/>
                    <a:p>
                      <a:pPr algn="ctr"/>
                      <a:r>
                        <a:rPr lang="en-US" sz="800" dirty="0"/>
                        <a:t>Round</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My Cards</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My Multiplication Problem</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How </a:t>
                      </a:r>
                      <a:r>
                        <a:rPr lang="en-US"/>
                        <a:t>Far From </a:t>
                      </a:r>
                      <a:r>
                        <a:rPr lang="en-US" dirty="0"/>
                        <a:t>____?</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17800413"/>
                  </a:ext>
                </a:extLst>
              </a:tr>
              <a:tr h="1156257">
                <a:tc>
                  <a:txBody>
                    <a:bodyPr/>
                    <a:lstStyle/>
                    <a:p>
                      <a:pPr algn="ctr"/>
                      <a:r>
                        <a:rPr lang="en-US" dirty="0"/>
                        <a:t>1</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dirty="0"/>
                    </a:p>
                    <a:p>
                      <a:pPr algn="ctr"/>
                      <a:endParaRPr lang="en-US" dirty="0"/>
                    </a:p>
                    <a:p>
                      <a:pPr algn="ctr"/>
                      <a:endParaRPr lang="en-US" dirty="0"/>
                    </a:p>
                    <a:p>
                      <a:pPr algn="ctr"/>
                      <a:endParaRPr lang="en-US" dirty="0"/>
                    </a:p>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264666"/>
                  </a:ext>
                </a:extLst>
              </a:tr>
              <a:tr h="1156257">
                <a:tc>
                  <a:txBody>
                    <a:bodyPr/>
                    <a:lstStyle/>
                    <a:p>
                      <a:pPr algn="ctr"/>
                      <a:r>
                        <a:rPr lang="en-US" dirty="0"/>
                        <a:t>2</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dirty="0"/>
                    </a:p>
                    <a:p>
                      <a:pPr algn="ctr"/>
                      <a:endParaRPr lang="en-US" dirty="0"/>
                    </a:p>
                    <a:p>
                      <a:pPr algn="ctr"/>
                      <a:endParaRPr lang="en-US" dirty="0"/>
                    </a:p>
                    <a:p>
                      <a:pPr algn="ctr"/>
                      <a:endParaRPr lang="en-US" dirty="0"/>
                    </a:p>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29362571"/>
                  </a:ext>
                </a:extLst>
              </a:tr>
              <a:tr h="1156257">
                <a:tc>
                  <a:txBody>
                    <a:bodyPr/>
                    <a:lstStyle/>
                    <a:p>
                      <a:pPr algn="ctr"/>
                      <a:r>
                        <a:rPr lang="en-US" dirty="0"/>
                        <a:t>3</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dirty="0"/>
                    </a:p>
                    <a:p>
                      <a:pPr algn="ctr"/>
                      <a:endParaRPr lang="en-US" dirty="0"/>
                    </a:p>
                    <a:p>
                      <a:pPr algn="ctr"/>
                      <a:endParaRPr lang="en-US" dirty="0"/>
                    </a:p>
                    <a:p>
                      <a:pPr algn="ctr"/>
                      <a:endParaRPr lang="en-US" dirty="0"/>
                    </a:p>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29001552"/>
                  </a:ext>
                </a:extLst>
              </a:tr>
              <a:tr h="1156257">
                <a:tc>
                  <a:txBody>
                    <a:bodyPr/>
                    <a:lstStyle/>
                    <a:p>
                      <a:pPr algn="ctr"/>
                      <a:r>
                        <a:rPr lang="en-US" dirty="0"/>
                        <a:t>4</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dirty="0"/>
                    </a:p>
                    <a:p>
                      <a:pPr algn="ctr"/>
                      <a:endParaRPr lang="en-US" dirty="0"/>
                    </a:p>
                    <a:p>
                      <a:pPr algn="ctr"/>
                      <a:endParaRPr lang="en-US" dirty="0"/>
                    </a:p>
                    <a:p>
                      <a:pPr algn="ctr"/>
                      <a:endParaRPr lang="en-US" dirty="0"/>
                    </a:p>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41071282"/>
                  </a:ext>
                </a:extLst>
              </a:tr>
              <a:tr h="1156257">
                <a:tc>
                  <a:txBody>
                    <a:bodyPr/>
                    <a:lstStyle/>
                    <a:p>
                      <a:pPr algn="ctr"/>
                      <a:r>
                        <a:rPr lang="en-US" dirty="0"/>
                        <a:t>5</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dirty="0"/>
                    </a:p>
                    <a:p>
                      <a:pPr algn="ctr"/>
                      <a:endParaRPr lang="en-US" dirty="0"/>
                    </a:p>
                    <a:p>
                      <a:pPr algn="ctr"/>
                      <a:endParaRPr lang="en-US" dirty="0"/>
                    </a:p>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20317874"/>
                  </a:ext>
                </a:extLst>
              </a:tr>
              <a:tr h="548640">
                <a:tc gridSpan="3">
                  <a:txBody>
                    <a:bodyPr/>
                    <a:lstStyle/>
                    <a:p>
                      <a:pPr algn="r"/>
                      <a:r>
                        <a:rPr lang="en-US" sz="1800" dirty="0"/>
                        <a:t>Total Score:</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22963213"/>
                  </a:ext>
                </a:extLst>
              </a:tr>
            </a:tbl>
          </a:graphicData>
        </a:graphic>
      </p:graphicFrame>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TotalTime>
  <Words>91</Words>
  <Application>Microsoft Macintosh PowerPoint</Application>
  <PresentationFormat>Letter Paper (8.5x11 in)</PresentationFormat>
  <Paragraphs>27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Bay-Williams,Jennifer M</cp:lastModifiedBy>
  <cp:revision>10</cp:revision>
  <dcterms:created xsi:type="dcterms:W3CDTF">2020-12-31T15:11:03Z</dcterms:created>
  <dcterms:modified xsi:type="dcterms:W3CDTF">2021-12-09T05:54:18Z</dcterms:modified>
</cp:coreProperties>
</file>