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853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Strategories: Multiplication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6DDB9E5-B093-7D44-8D42-4040C75F51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326939"/>
              </p:ext>
            </p:extLst>
          </p:nvPr>
        </p:nvGraphicFramePr>
        <p:xfrm>
          <a:off x="145656" y="824916"/>
          <a:ext cx="6546456" cy="2933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3228">
                  <a:extLst>
                    <a:ext uri="{9D8B030D-6E8A-4147-A177-3AD203B41FA5}">
                      <a16:colId xmlns:a16="http://schemas.microsoft.com/office/drawing/2014/main" val="522322481"/>
                    </a:ext>
                  </a:extLst>
                </a:gridCol>
                <a:gridCol w="3273228">
                  <a:extLst>
                    <a:ext uri="{9D8B030D-6E8A-4147-A177-3AD203B41FA5}">
                      <a16:colId xmlns:a16="http://schemas.microsoft.com/office/drawing/2014/main" val="240357388"/>
                    </a:ext>
                  </a:extLst>
                </a:gridCol>
              </a:tblGrid>
              <a:tr h="353019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My Problem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10138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Break Apart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59704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Halve and Double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884312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76775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Partial Products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67537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584AC30-9DC5-A94B-8622-F1B87B9E35D8}"/>
              </a:ext>
            </a:extLst>
          </p:cNvPr>
          <p:cNvSpPr/>
          <p:nvPr/>
        </p:nvSpPr>
        <p:spPr>
          <a:xfrm>
            <a:off x="155772" y="5102513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Strategories: </a:t>
            </a:r>
            <a:r>
              <a:rPr lang="en-US" sz="2000" b="1" dirty="0">
                <a:solidFill>
                  <a:schemeClr val="tx1"/>
                </a:solidFill>
              </a:rPr>
              <a:t>Multiplication</a:t>
            </a: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A248D5DA-9935-364C-87D7-B7C7590BE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993154"/>
              </p:ext>
            </p:extLst>
          </p:nvPr>
        </p:nvGraphicFramePr>
        <p:xfrm>
          <a:off x="155771" y="5781771"/>
          <a:ext cx="6546456" cy="2933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3228">
                  <a:extLst>
                    <a:ext uri="{9D8B030D-6E8A-4147-A177-3AD203B41FA5}">
                      <a16:colId xmlns:a16="http://schemas.microsoft.com/office/drawing/2014/main" val="522322481"/>
                    </a:ext>
                  </a:extLst>
                </a:gridCol>
                <a:gridCol w="3273228">
                  <a:extLst>
                    <a:ext uri="{9D8B030D-6E8A-4147-A177-3AD203B41FA5}">
                      <a16:colId xmlns:a16="http://schemas.microsoft.com/office/drawing/2014/main" val="240357388"/>
                    </a:ext>
                  </a:extLst>
                </a:gridCol>
              </a:tblGrid>
              <a:tr h="353019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My Problem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10138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Break Apart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59704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Halve and Double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884312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76775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Partial Products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67537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390A215-E9D5-AE47-B027-EA052C48352D}"/>
              </a:ext>
            </a:extLst>
          </p:cNvPr>
          <p:cNvCxnSpPr/>
          <p:nvPr/>
        </p:nvCxnSpPr>
        <p:spPr>
          <a:xfrm>
            <a:off x="155771" y="4572000"/>
            <a:ext cx="6546456" cy="0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29</Words>
  <Application>Microsoft Office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5</cp:revision>
  <dcterms:created xsi:type="dcterms:W3CDTF">2020-12-31T15:11:03Z</dcterms:created>
  <dcterms:modified xsi:type="dcterms:W3CDTF">2021-04-02T01:03:38Z</dcterms:modified>
</cp:coreProperties>
</file>