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98"/>
    <p:restoredTop sz="91693"/>
  </p:normalViewPr>
  <p:slideViewPr>
    <p:cSldViewPr snapToGrid="0" snapToObjects="1">
      <p:cViewPr varScale="1">
        <p:scale>
          <a:sx n="76" d="100"/>
          <a:sy n="76" d="100"/>
        </p:scale>
        <p:origin x="37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12/1/21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Strategories: Subtraction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6DDB9E5-B093-7D44-8D42-4040C75F51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994343"/>
              </p:ext>
            </p:extLst>
          </p:nvPr>
        </p:nvGraphicFramePr>
        <p:xfrm>
          <a:off x="145656" y="824916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584AC30-9DC5-A94B-8622-F1B87B9E35D8}"/>
              </a:ext>
            </a:extLst>
          </p:cNvPr>
          <p:cNvSpPr/>
          <p:nvPr/>
        </p:nvSpPr>
        <p:spPr>
          <a:xfrm>
            <a:off x="145656" y="4819292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Strategories: Subtraction</a:t>
            </a: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A248D5DA-9935-364C-87D7-B7C7590BE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493280"/>
              </p:ext>
            </p:extLst>
          </p:nvPr>
        </p:nvGraphicFramePr>
        <p:xfrm>
          <a:off x="145656" y="5385734"/>
          <a:ext cx="6546456" cy="29333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228">
                  <a:extLst>
                    <a:ext uri="{9D8B030D-6E8A-4147-A177-3AD203B41FA5}">
                      <a16:colId xmlns:a16="http://schemas.microsoft.com/office/drawing/2014/main" val="522322481"/>
                    </a:ext>
                  </a:extLst>
                </a:gridCol>
                <a:gridCol w="3273228">
                  <a:extLst>
                    <a:ext uri="{9D8B030D-6E8A-4147-A177-3AD203B41FA5}">
                      <a16:colId xmlns:a16="http://schemas.microsoft.com/office/drawing/2014/main" val="240357388"/>
                    </a:ext>
                  </a:extLst>
                </a:gridCol>
              </a:tblGrid>
              <a:tr h="353019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Strategy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</a:rPr>
                        <a:t>My Problem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910138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 Back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559704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Think Addition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7884312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Compensation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767757"/>
                  </a:ext>
                </a:extLst>
              </a:tr>
              <a:tr h="645083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Partial Differences</a:t>
                      </a:r>
                      <a:endParaRPr lang="en-US" dirty="0">
                        <a:effectLst/>
                      </a:endParaRPr>
                    </a:p>
                  </a:txBody>
                  <a:tcPr marL="73025" marR="730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8967537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390A215-E9D5-AE47-B027-EA052C48352D}"/>
              </a:ext>
            </a:extLst>
          </p:cNvPr>
          <p:cNvCxnSpPr/>
          <p:nvPr/>
        </p:nvCxnSpPr>
        <p:spPr>
          <a:xfrm>
            <a:off x="155771" y="4572000"/>
            <a:ext cx="6546456" cy="0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27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Bay-Williams,Jennifer M</cp:lastModifiedBy>
  <cp:revision>8</cp:revision>
  <dcterms:created xsi:type="dcterms:W3CDTF">2020-12-31T15:11:03Z</dcterms:created>
  <dcterms:modified xsi:type="dcterms:W3CDTF">2021-12-01T14:20:50Z</dcterms:modified>
</cp:coreProperties>
</file>