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698"/>
  </p:normalViewPr>
  <p:slideViewPr>
    <p:cSldViewPr snapToGrid="0" snapToObjects="1">
      <p:cViewPr varScale="1">
        <p:scale>
          <a:sx n="93" d="100"/>
          <a:sy n="93" d="100"/>
        </p:scale>
        <p:origin x="274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Strategories: Subtraction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6DDB9E5-B093-7D44-8D42-4040C75F51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398314"/>
              </p:ext>
            </p:extLst>
          </p:nvPr>
        </p:nvGraphicFramePr>
        <p:xfrm>
          <a:off x="145656" y="824916"/>
          <a:ext cx="6546456" cy="29333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3228">
                  <a:extLst>
                    <a:ext uri="{9D8B030D-6E8A-4147-A177-3AD203B41FA5}">
                      <a16:colId xmlns:a16="http://schemas.microsoft.com/office/drawing/2014/main" val="522322481"/>
                    </a:ext>
                  </a:extLst>
                </a:gridCol>
                <a:gridCol w="3273228">
                  <a:extLst>
                    <a:ext uri="{9D8B030D-6E8A-4147-A177-3AD203B41FA5}">
                      <a16:colId xmlns:a16="http://schemas.microsoft.com/office/drawing/2014/main" val="240357388"/>
                    </a:ext>
                  </a:extLst>
                </a:gridCol>
              </a:tblGrid>
              <a:tr h="353019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Strategy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My Problem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910138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 Back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5597047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Addition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7884312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9767757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Differences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967537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584AC30-9DC5-A94B-8622-F1B87B9E35D8}"/>
              </a:ext>
            </a:extLst>
          </p:cNvPr>
          <p:cNvSpPr/>
          <p:nvPr/>
        </p:nvSpPr>
        <p:spPr>
          <a:xfrm>
            <a:off x="155772" y="5102513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Strategories: Subtraction</a:t>
            </a:r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A248D5DA-9935-364C-87D7-B7C7590BE8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466654"/>
              </p:ext>
            </p:extLst>
          </p:nvPr>
        </p:nvGraphicFramePr>
        <p:xfrm>
          <a:off x="155771" y="5781771"/>
          <a:ext cx="6546456" cy="29333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3228">
                  <a:extLst>
                    <a:ext uri="{9D8B030D-6E8A-4147-A177-3AD203B41FA5}">
                      <a16:colId xmlns:a16="http://schemas.microsoft.com/office/drawing/2014/main" val="522322481"/>
                    </a:ext>
                  </a:extLst>
                </a:gridCol>
                <a:gridCol w="3273228">
                  <a:extLst>
                    <a:ext uri="{9D8B030D-6E8A-4147-A177-3AD203B41FA5}">
                      <a16:colId xmlns:a16="http://schemas.microsoft.com/office/drawing/2014/main" val="240357388"/>
                    </a:ext>
                  </a:extLst>
                </a:gridCol>
              </a:tblGrid>
              <a:tr h="353019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Strategy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My Problem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910138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 Back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5597047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Addition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7884312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9767757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Differences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967537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390A215-E9D5-AE47-B027-EA052C48352D}"/>
              </a:ext>
            </a:extLst>
          </p:cNvPr>
          <p:cNvCxnSpPr/>
          <p:nvPr/>
        </p:nvCxnSpPr>
        <p:spPr>
          <a:xfrm>
            <a:off x="155771" y="4572000"/>
            <a:ext cx="6546456" cy="0"/>
          </a:xfrm>
          <a:prstGeom prst="line">
            <a:avLst/>
          </a:prstGeom>
          <a:ln w="127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27</Words>
  <Application>Microsoft Office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7</cp:revision>
  <dcterms:created xsi:type="dcterms:W3CDTF">2020-12-31T15:11:03Z</dcterms:created>
  <dcterms:modified xsi:type="dcterms:W3CDTF">2021-04-01T23:16:39Z</dcterms:modified>
</cp:coreProperties>
</file>