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58" r:id="rId2"/>
    <p:sldId id="264" r:id="rId3"/>
    <p:sldId id="265" r:id="rId4"/>
    <p:sldId id="259" r:id="rId5"/>
    <p:sldId id="260" r:id="rId6"/>
    <p:sldId id="266" r:id="rId7"/>
    <p:sldId id="261" r:id="rId8"/>
    <p:sldId id="267" r:id="rId9"/>
    <p:sldId id="262" r:id="rId10"/>
    <p:sldId id="257" r:id="rId11"/>
    <p:sldId id="263" r:id="rId1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82"/>
    <p:restoredTop sz="91701"/>
  </p:normalViewPr>
  <p:slideViewPr>
    <p:cSldViewPr snapToGrid="0" snapToObjects="1">
      <p:cViewPr varScale="1">
        <p:scale>
          <a:sx n="88" d="100"/>
          <a:sy n="88" d="100"/>
        </p:scale>
        <p:origin x="9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1/7/21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3135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041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885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462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8996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9506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8548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7933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441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210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58117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39 + 78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14 + 77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93 + 22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64 + 67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44 + 88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83 + 17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23 + 86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35 + 19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87 + 14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78 + 13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58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507176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1,243 – 439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9,324 – 7,974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2,459 – 1,705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528 – 229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2,064 – 1,225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792 – 250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1,083 – 1,225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801 – 198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5,383 – 4,311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822 – 198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108343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2,095 – 2,057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3,458 – 1,199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5,950 – 1,550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6,287 – 2,069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1,562 – 1,299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8,183 – 3,157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8,131 – 1,015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9,099 – 2,073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3,495 – 1,157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1,583 – 1,267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2964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7301079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19 + 18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33 + 48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27 + 19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43 + 27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37 + 46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61 + 29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99 + 63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59 + 12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94 + 77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26 + 85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0357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28268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265 + 118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779 + 121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461 + 329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597 + 454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628 + 143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234 + 649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297 + 165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119 + 935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278 + 593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852 + 429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0558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135864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368 + 317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508 + 277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422 + 328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135 + 447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359 + 717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869 + 114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655 + 209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525 + 426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319 + 422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833 + 128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9187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119265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2,685 + 1,342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3,015 + 5,174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4,322 + 4,388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1,498 + 1,499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2,357 + 3,261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7,618 + 2,220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9,027 + 1,031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2,999 + 1,459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3,074 + 5,115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4,398 + 2,599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9719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06322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1,069 + 2,093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7,647 + 7,636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3,117 + 3,229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4,121 + 4,269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4,119 + 1,452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6,543 + 5,638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2,523 + 2,547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9,019 + 1,018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9,601 + 9,102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1,029 + 1,601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9113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85602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20 – 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59 – 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21 – 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60 – 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 – 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100 – 82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99 – 73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31 – 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39 – 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79 – 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8241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02569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50 – 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51 –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100 – 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64 – 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30 –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94 – 56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543 – 240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85 – 47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444 – 78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96 – 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0640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98582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427 – 319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773 – 655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364 – 238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334 – 129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543 – 127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499 – 228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662 – 449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372 – 258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643 – 239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793 – 255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5506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341</Words>
  <Application>Microsoft Macintosh PowerPoint</Application>
  <PresentationFormat>Letter Paper (8.5x11 in)</PresentationFormat>
  <Paragraphs>121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Rosalba McFadden</cp:lastModifiedBy>
  <cp:revision>6</cp:revision>
  <cp:lastPrinted>2020-12-31T15:31:08Z</cp:lastPrinted>
  <dcterms:created xsi:type="dcterms:W3CDTF">2020-12-31T15:11:03Z</dcterms:created>
  <dcterms:modified xsi:type="dcterms:W3CDTF">2021-01-07T21:41:25Z</dcterms:modified>
</cp:coreProperties>
</file>