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B3F6A29-FD71-4261-99E8-CF18BB7D6EFB}">
  <a:tblStyle styleId="{6B3F6A29-FD71-4261-99E8-CF18BB7D6EF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Right: Addition Board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3"/>
          <p:cNvGraphicFramePr/>
          <p:nvPr/>
        </p:nvGraphicFramePr>
        <p:xfrm>
          <a:off x="259738" y="14596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{6B3F6A29-FD71-4261-99E8-CF18BB7D6EFB}</a:tableStyleId>
              </a:tblPr>
              <a:tblGrid>
                <a:gridCol w="1267700"/>
                <a:gridCol w="1267700"/>
                <a:gridCol w="1267700"/>
                <a:gridCol w="1267700"/>
                <a:gridCol w="1267700"/>
              </a:tblGrid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Whole 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Whole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Whole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350" u="none" cap="none" strike="noStrike"/>
                      </a:b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Whole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Whole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