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9144000" cx="6858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346ECAF-3926-4B43-A81F-06FCFEE55747}">
  <a:tblStyle styleId="{6346ECAF-3926-4B43-A81F-06FCFEE55747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fill>
          <a:solidFill>
            <a:srgbClr val="CDD4EA"/>
          </a:solidFill>
        </a:fill>
      </a:tcStyle>
    </a:band1H>
    <a:band2H>
      <a:tcTxStyle/>
    </a:band2H>
    <a:band1V>
      <a:tcTxStyle/>
      <a:tcStyle>
        <a:fill>
          <a:solidFill>
            <a:srgbClr val="CDD4EA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271713" y="1143000"/>
            <a:ext cx="231457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2271713" y="1143000"/>
            <a:ext cx="231457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2" type="body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Just Right: Subtraction Board</a:t>
            </a:r>
            <a:endParaRPr/>
          </a:p>
        </p:txBody>
      </p:sp>
      <p:sp>
        <p:nvSpPr>
          <p:cNvPr id="90" name="Google Shape;90;p13"/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Directions:</a:t>
            </a:r>
            <a:r>
              <a:rPr b="0" i="0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Flip over a problem card. Decide which strategy is “just right” for the problem. Place a marker on the strategy. Be the first to get four markers in a row (horizontally, vertically, or diagonally).</a:t>
            </a:r>
            <a:endParaRPr/>
          </a:p>
        </p:txBody>
      </p:sp>
      <p:sp>
        <p:nvSpPr>
          <p:cNvPr id="91" name="Google Shape;91;p13"/>
          <p:cNvSpPr/>
          <p:nvPr/>
        </p:nvSpPr>
        <p:spPr>
          <a:xfrm>
            <a:off x="259738" y="1227450"/>
            <a:ext cx="7190657" cy="9233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92" name="Google Shape;92;p13"/>
          <p:cNvGraphicFramePr/>
          <p:nvPr/>
        </p:nvGraphicFramePr>
        <p:xfrm>
          <a:off x="259738" y="145968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{6346ECAF-3926-4B43-A81F-06FCFEE55747}</a:tableStyleId>
              </a:tblPr>
              <a:tblGrid>
                <a:gridCol w="1267700"/>
                <a:gridCol w="1267700"/>
                <a:gridCol w="1267700"/>
                <a:gridCol w="1267700"/>
                <a:gridCol w="1267700"/>
              </a:tblGrid>
              <a:tr h="13944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Compensation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Count Back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Think Addition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Standard Algorithm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Partial Differences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3944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Partial Differences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Think Addition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Compensation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Count Back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Compensation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3944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Think Addition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Standard Algorithm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Compensation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Standard Algorithm 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Partial Differences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3944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Standard Algorithm</a:t>
                      </a:r>
                      <a:endParaRPr sz="1350" u="none" cap="none" strike="noStrike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1350" u="none" cap="none" strike="noStrike"/>
                      </a:b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Think Addition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Count Back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Compensation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Think Addition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3944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Compensation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Think Addition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Count Back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Standard Algorithm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Partial Differences</a:t>
                      </a:r>
                      <a:endParaRPr sz="1350" u="none" cap="none" strike="noStrike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1350" u="none" cap="none" strike="noStrike"/>
                      </a:b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