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96"/>
    <p:restoredTop sz="97987"/>
  </p:normalViewPr>
  <p:slideViewPr>
    <p:cSldViewPr snapToGrid="0" snapToObjects="1">
      <p:cViewPr>
        <p:scale>
          <a:sx n="150" d="100"/>
          <a:sy n="150" d="100"/>
        </p:scale>
        <p:origin x="1614" y="-27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Just Right: Subtraction 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86064B-F81E-1646-8037-808420B5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65F623-FA1C-A841-A70C-DB6E1098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66943"/>
              </p:ext>
            </p:extLst>
          </p:nvPr>
        </p:nvGraphicFramePr>
        <p:xfrm>
          <a:off x="259738" y="1459684"/>
          <a:ext cx="6338525" cy="697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705">
                  <a:extLst>
                    <a:ext uri="{9D8B030D-6E8A-4147-A177-3AD203B41FA5}">
                      <a16:colId xmlns:a16="http://schemas.microsoft.com/office/drawing/2014/main" val="329480164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589740776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78103552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655559645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334912609"/>
                    </a:ext>
                  </a:extLst>
                </a:gridCol>
              </a:tblGrid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8328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37579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 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929705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385951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90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96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2021-04-01T23:17:42Z</dcterms:modified>
</cp:coreProperties>
</file>